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3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6"/>
  </p:notesMasterIdLst>
  <p:sldIdLst>
    <p:sldId id="257" r:id="rId2"/>
    <p:sldId id="260" r:id="rId3"/>
    <p:sldId id="292" r:id="rId4"/>
    <p:sldId id="290" r:id="rId5"/>
    <p:sldId id="291" r:id="rId6"/>
    <p:sldId id="294" r:id="rId7"/>
    <p:sldId id="299" r:id="rId8"/>
    <p:sldId id="300" r:id="rId9"/>
    <p:sldId id="301" r:id="rId10"/>
    <p:sldId id="293" r:id="rId11"/>
    <p:sldId id="302" r:id="rId12"/>
    <p:sldId id="279" r:id="rId13"/>
    <p:sldId id="303" r:id="rId14"/>
    <p:sldId id="305" r:id="rId15"/>
    <p:sldId id="306" r:id="rId16"/>
    <p:sldId id="263" r:id="rId17"/>
    <p:sldId id="297" r:id="rId18"/>
    <p:sldId id="296" r:id="rId19"/>
    <p:sldId id="309" r:id="rId20"/>
    <p:sldId id="308" r:id="rId21"/>
    <p:sldId id="289" r:id="rId22"/>
    <p:sldId id="310" r:id="rId23"/>
    <p:sldId id="307" r:id="rId24"/>
    <p:sldId id="311" r:id="rId25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312" y="-9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15"/>
      <c:rotY val="3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277777777777781E-2"/>
          <c:y val="7.2580211386924165E-2"/>
          <c:w val="0.9573048993875769"/>
          <c:h val="0.7944416803377887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 человек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rgbClr val="000099"/>
              </a:solidFill>
            </c:spPr>
          </c:dPt>
          <c:dLbls>
            <c:dLbl>
              <c:idx val="0"/>
              <c:layout>
                <c:manualLayout>
                  <c:x val="3.333333333333334E-2"/>
                  <c:y val="2.1347120996154167E-2"/>
                </c:manualLayout>
              </c:layout>
              <c:spPr/>
              <c:txPr>
                <a:bodyPr/>
                <a:lstStyle/>
                <a:p>
                  <a:pPr>
                    <a:defRPr sz="21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611001749781278E-2"/>
                  <c:y val="9.1792620283462911E-2"/>
                </c:manualLayout>
              </c:layout>
              <c:spPr/>
              <c:txPr>
                <a:bodyPr/>
                <a:lstStyle/>
                <a:p>
                  <a:pPr>
                    <a:defRPr sz="21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611111111111124E-2"/>
                  <c:y val="9.179245219589606E-2"/>
                </c:manualLayout>
              </c:layout>
              <c:spPr/>
              <c:txPr>
                <a:bodyPr/>
                <a:lstStyle/>
                <a:p>
                  <a:pPr>
                    <a:defRPr sz="21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"Беловежская пуща"</c:v>
                </c:pt>
                <c:pt idx="1">
                  <c:v>аэропорт "Минск"</c:v>
                </c:pt>
                <c:pt idx="2">
                  <c:v>"Августовский канал"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3.3</c:v>
                </c:pt>
                <c:pt idx="1">
                  <c:v>59</c:v>
                </c:pt>
                <c:pt idx="2">
                  <c:v>43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44834176"/>
        <c:axId val="44835968"/>
        <c:axId val="44718272"/>
      </c:bar3DChart>
      <c:catAx>
        <c:axId val="448341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1"/>
                </a:solidFill>
              </a:defRPr>
            </a:pPr>
            <a:endParaRPr lang="ru-RU"/>
          </a:p>
        </c:txPr>
        <c:crossAx val="44835968"/>
        <c:crosses val="autoZero"/>
        <c:auto val="1"/>
        <c:lblAlgn val="ctr"/>
        <c:lblOffset val="100"/>
        <c:noMultiLvlLbl val="0"/>
      </c:catAx>
      <c:valAx>
        <c:axId val="448359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44834176"/>
        <c:crosses val="autoZero"/>
        <c:crossBetween val="between"/>
      </c:valAx>
      <c:serAx>
        <c:axId val="44718272"/>
        <c:scaling>
          <c:orientation val="minMax"/>
        </c:scaling>
        <c:delete val="1"/>
        <c:axPos val="b"/>
        <c:majorTickMark val="out"/>
        <c:minorTickMark val="none"/>
        <c:tickLblPos val="none"/>
        <c:crossAx val="44835968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20"/>
      <c:rotY val="20"/>
      <c:depthPercent val="100"/>
      <c:rAngAx val="0"/>
      <c:perspective val="20"/>
    </c:view3D>
    <c:floor>
      <c:thickness val="0"/>
      <c:spPr>
        <a:noFill/>
        <a:ln w="9525">
          <a:noFill/>
        </a:ln>
      </c:spPr>
    </c:floor>
    <c:sideWall>
      <c:thickness val="0"/>
      <c:spPr>
        <a:noFill/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8.7429352580927391E-2"/>
          <c:y val="2.566269913935177E-2"/>
          <c:w val="0.79023381452318475"/>
          <c:h val="0.80002490386376124"/>
        </c:manualLayout>
      </c:layout>
      <c:line3D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человек</c:v>
                </c:pt>
              </c:strCache>
            </c:strRef>
          </c:tx>
          <c:dLbls>
            <c:dLbl>
              <c:idx val="0"/>
              <c:layout>
                <c:manualLayout>
                  <c:x val="-3.4722222222222231E-2"/>
                  <c:y val="-2.55813953488372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0833333333333339E-2"/>
                  <c:y val="2.09302325581395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5555555555555546E-2"/>
                  <c:y val="-6.27906976744186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1666666666666683E-3"/>
                  <c:y val="3.02325581395348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3888888888888884E-2"/>
                  <c:y val="-4.41860465116279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9444444444444445E-2"/>
                  <c:y val="-2.55813953488372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8.3333333333333332E-3"/>
                  <c:y val="3.4883720930232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8.3333333333333332E-3"/>
                  <c:y val="-2.7906976744186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8.3333333333333367E-3"/>
                  <c:y val="-2.55813953488372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9444444444444445E-2"/>
                  <c:y val="-6.5116279069767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Лист1!$A$2:$A$13</c:f>
              <c:numCache>
                <c:formatCode>mmm/yy</c:formatCode>
                <c:ptCount val="12"/>
                <c:pt idx="0">
                  <c:v>42675</c:v>
                </c:pt>
                <c:pt idx="1">
                  <c:v>42705</c:v>
                </c:pt>
                <c:pt idx="2">
                  <c:v>42736</c:v>
                </c:pt>
                <c:pt idx="3">
                  <c:v>42767</c:v>
                </c:pt>
                <c:pt idx="4">
                  <c:v>42795</c:v>
                </c:pt>
                <c:pt idx="5">
                  <c:v>42826</c:v>
                </c:pt>
                <c:pt idx="6">
                  <c:v>42856</c:v>
                </c:pt>
                <c:pt idx="7">
                  <c:v>42887</c:v>
                </c:pt>
                <c:pt idx="8">
                  <c:v>42917</c:v>
                </c:pt>
                <c:pt idx="9">
                  <c:v>42948</c:v>
                </c:pt>
                <c:pt idx="10">
                  <c:v>42979</c:v>
                </c:pt>
                <c:pt idx="11">
                  <c:v>43009</c:v>
                </c:pt>
              </c:numCache>
            </c:numRef>
          </c:cat>
          <c:val>
            <c:numRef>
              <c:f>Лист1!$B$3:$B$13</c:f>
              <c:numCache>
                <c:formatCode>General</c:formatCode>
                <c:ptCount val="11"/>
                <c:pt idx="0">
                  <c:v>1083</c:v>
                </c:pt>
                <c:pt idx="1">
                  <c:v>1033</c:v>
                </c:pt>
                <c:pt idx="2">
                  <c:v>1538</c:v>
                </c:pt>
                <c:pt idx="3">
                  <c:v>2081</c:v>
                </c:pt>
                <c:pt idx="4">
                  <c:v>4054</c:v>
                </c:pt>
                <c:pt idx="5">
                  <c:v>6125</c:v>
                </c:pt>
                <c:pt idx="6">
                  <c:v>3877</c:v>
                </c:pt>
                <c:pt idx="7">
                  <c:v>6682</c:v>
                </c:pt>
                <c:pt idx="8">
                  <c:v>5971</c:v>
                </c:pt>
                <c:pt idx="9">
                  <c:v>4391</c:v>
                </c:pt>
                <c:pt idx="10">
                  <c:v>5000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dropLines/>
        <c:axId val="44758144"/>
        <c:axId val="44759680"/>
        <c:axId val="44716928"/>
      </c:line3DChart>
      <c:dateAx>
        <c:axId val="44758144"/>
        <c:scaling>
          <c:orientation val="minMax"/>
        </c:scaling>
        <c:delete val="0"/>
        <c:axPos val="b"/>
        <c:numFmt formatCode="mmm/yy" sourceLinked="1"/>
        <c:majorTickMark val="out"/>
        <c:minorTickMark val="none"/>
        <c:tickLblPos val="nextTo"/>
        <c:crossAx val="44759680"/>
        <c:crosses val="autoZero"/>
        <c:auto val="1"/>
        <c:lblOffset val="100"/>
        <c:baseTimeUnit val="months"/>
      </c:dateAx>
      <c:valAx>
        <c:axId val="447596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44758144"/>
        <c:crosses val="autoZero"/>
        <c:crossBetween val="between"/>
      </c:valAx>
      <c:serAx>
        <c:axId val="44716928"/>
        <c:scaling>
          <c:orientation val="minMax"/>
        </c:scaling>
        <c:delete val="0"/>
        <c:axPos val="b"/>
        <c:majorTickMark val="out"/>
        <c:minorTickMark val="none"/>
        <c:tickLblPos val="nextTo"/>
        <c:crossAx val="44759680"/>
        <c:crosses val="autoZero"/>
      </c:serAx>
      <c:spPr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8748797025371834E-2"/>
          <c:y val="3.7398645124608387E-2"/>
          <c:w val="0.85999354768154013"/>
          <c:h val="0.8112838239188157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 человек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cat>
            <c:numRef>
              <c:f>Лист1!$A$2:$A$4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68.599999999999994</c:v>
                </c:pt>
                <c:pt idx="1">
                  <c:v>71.3</c:v>
                </c:pt>
                <c:pt idx="2">
                  <c:v>85.3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5725952"/>
        <c:axId val="45727744"/>
        <c:axId val="0"/>
      </c:bar3DChart>
      <c:catAx>
        <c:axId val="45725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5727744"/>
        <c:crosses val="autoZero"/>
        <c:auto val="1"/>
        <c:lblAlgn val="ctr"/>
        <c:lblOffset val="100"/>
        <c:noMultiLvlLbl val="0"/>
      </c:catAx>
      <c:valAx>
        <c:axId val="457277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57259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image" Target="../media/image8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Relationship Id="rId4" Type="http://schemas.openxmlformats.org/officeDocument/2006/relationships/image" Target="../media/image33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image" Target="../media/image39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image" Target="../media/image8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Relationship Id="rId4" Type="http://schemas.openxmlformats.org/officeDocument/2006/relationships/image" Target="../media/image33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image" Target="../media/image3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561EFD-19D9-4181-B539-E9723941B42C}" type="doc">
      <dgm:prSet loTypeId="urn:microsoft.com/office/officeart/2005/8/layout/hierarchy3" loCatId="hierarchy" qsTypeId="urn:microsoft.com/office/officeart/2005/8/quickstyle/3d1" qsCatId="3D" csTypeId="urn:microsoft.com/office/officeart/2005/8/colors/accent6_3" csCatId="accent6" phldr="1"/>
      <dgm:spPr/>
      <dgm:t>
        <a:bodyPr/>
        <a:lstStyle/>
        <a:p>
          <a:endParaRPr lang="ru-RU"/>
        </a:p>
      </dgm:t>
    </dgm:pt>
    <dgm:pt modelId="{D108CCBF-FD07-4753-B62A-74D4FFE32965}">
      <dgm:prSet phldrT="[Текст]"/>
      <dgm:spPr/>
      <dgm:t>
        <a:bodyPr/>
        <a:lstStyle/>
        <a:p>
          <a:r>
            <a:rPr lang="ru-RU" dirty="0" smtClean="0"/>
            <a:t>Посетило </a:t>
          </a:r>
        </a:p>
        <a:p>
          <a:r>
            <a:rPr lang="ru-RU" b="1" dirty="0" smtClean="0"/>
            <a:t>42 715 </a:t>
          </a:r>
          <a:r>
            <a:rPr lang="ru-RU" dirty="0" smtClean="0"/>
            <a:t>туристов из 65 стран, 63 % - 2 дня и более в том числе:</a:t>
          </a:r>
          <a:endParaRPr lang="ru-RU" dirty="0"/>
        </a:p>
      </dgm:t>
    </dgm:pt>
    <dgm:pt modelId="{EE10AC93-4D1D-4AA7-BDB2-C8F2A24A17E2}" type="parTrans" cxnId="{929ED91C-B826-4944-A89F-3420ED435B99}">
      <dgm:prSet/>
      <dgm:spPr/>
      <dgm:t>
        <a:bodyPr/>
        <a:lstStyle/>
        <a:p>
          <a:endParaRPr lang="ru-RU"/>
        </a:p>
      </dgm:t>
    </dgm:pt>
    <dgm:pt modelId="{607AE474-093E-4179-9DC5-0175EC7802D9}" type="sibTrans" cxnId="{929ED91C-B826-4944-A89F-3420ED435B99}">
      <dgm:prSet/>
      <dgm:spPr/>
      <dgm:t>
        <a:bodyPr/>
        <a:lstStyle/>
        <a:p>
          <a:endParaRPr lang="ru-RU"/>
        </a:p>
      </dgm:t>
    </dgm:pt>
    <dgm:pt modelId="{09AA5061-1FBA-4E3D-8B23-767214766702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ru-RU" dirty="0" smtClean="0"/>
            <a:t>24 561</a:t>
          </a:r>
          <a:endParaRPr lang="ru-RU" dirty="0"/>
        </a:p>
      </dgm:t>
    </dgm:pt>
    <dgm:pt modelId="{80A6C985-3A12-4188-AA34-83CDE532C786}" type="parTrans" cxnId="{85E54BAE-50E5-4DDF-9D78-135FD5B3C02D}">
      <dgm:prSet/>
      <dgm:spPr/>
      <dgm:t>
        <a:bodyPr/>
        <a:lstStyle/>
        <a:p>
          <a:endParaRPr lang="ru-RU"/>
        </a:p>
      </dgm:t>
    </dgm:pt>
    <dgm:pt modelId="{38DCB64A-5C6E-4A75-8547-93C7573D9684}" type="sibTrans" cxnId="{85E54BAE-50E5-4DDF-9D78-135FD5B3C02D}">
      <dgm:prSet/>
      <dgm:spPr/>
      <dgm:t>
        <a:bodyPr/>
        <a:lstStyle/>
        <a:p>
          <a:endParaRPr lang="ru-RU"/>
        </a:p>
      </dgm:t>
    </dgm:pt>
    <dgm:pt modelId="{81C5C6CE-30D5-46B4-89B8-6DF46373F60B}">
      <dgm:prSet phldrT="[Текст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be-BY" dirty="0" smtClean="0"/>
            <a:t>14 651</a:t>
          </a:r>
          <a:endParaRPr lang="ru-RU" dirty="0"/>
        </a:p>
      </dgm:t>
    </dgm:pt>
    <dgm:pt modelId="{F6BEDC57-256F-4291-BBDA-D3BC5E09FC92}" type="parTrans" cxnId="{8AFC58F2-004D-4CAC-B62B-EE95BDFBB3DE}">
      <dgm:prSet/>
      <dgm:spPr/>
      <dgm:t>
        <a:bodyPr/>
        <a:lstStyle/>
        <a:p>
          <a:endParaRPr lang="ru-RU"/>
        </a:p>
      </dgm:t>
    </dgm:pt>
    <dgm:pt modelId="{895C3041-68C3-4128-8077-DE45A11D5758}" type="sibTrans" cxnId="{8AFC58F2-004D-4CAC-B62B-EE95BDFBB3DE}">
      <dgm:prSet/>
      <dgm:spPr/>
      <dgm:t>
        <a:bodyPr/>
        <a:lstStyle/>
        <a:p>
          <a:endParaRPr lang="ru-RU"/>
        </a:p>
      </dgm:t>
    </dgm:pt>
    <dgm:pt modelId="{630D3084-79AB-4A4E-905E-A1C965C9292D}">
      <dgm:prSet phldrT="[Текст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be-BY" dirty="0" smtClean="0"/>
            <a:t>1 752</a:t>
          </a:r>
          <a:endParaRPr lang="ru-RU" dirty="0"/>
        </a:p>
      </dgm:t>
    </dgm:pt>
    <dgm:pt modelId="{B185B55A-CF85-4638-80C9-24D0736084B2}" type="parTrans" cxnId="{7916F9E5-11B6-4746-BBDF-04A3AC1219D8}">
      <dgm:prSet/>
      <dgm:spPr/>
      <dgm:t>
        <a:bodyPr/>
        <a:lstStyle/>
        <a:p>
          <a:endParaRPr lang="ru-RU"/>
        </a:p>
      </dgm:t>
    </dgm:pt>
    <dgm:pt modelId="{16945463-7C79-48B2-B866-58A476F1D617}" type="sibTrans" cxnId="{7916F9E5-11B6-4746-BBDF-04A3AC1219D8}">
      <dgm:prSet/>
      <dgm:spPr/>
      <dgm:t>
        <a:bodyPr/>
        <a:lstStyle/>
        <a:p>
          <a:endParaRPr lang="ru-RU"/>
        </a:p>
      </dgm:t>
    </dgm:pt>
    <dgm:pt modelId="{FE002D34-C233-46AE-90E5-765646B723E0}" type="pres">
      <dgm:prSet presAssocID="{2F561EFD-19D9-4181-B539-E9723941B42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8B328ED-0826-44D4-81EA-EB38D1E01E4B}" type="pres">
      <dgm:prSet presAssocID="{D108CCBF-FD07-4753-B62A-74D4FFE32965}" presName="root" presStyleCnt="0"/>
      <dgm:spPr/>
    </dgm:pt>
    <dgm:pt modelId="{371FEB99-97D5-46EB-B29B-B4C5DA20A62F}" type="pres">
      <dgm:prSet presAssocID="{D108CCBF-FD07-4753-B62A-74D4FFE32965}" presName="rootComposite" presStyleCnt="0"/>
      <dgm:spPr/>
    </dgm:pt>
    <dgm:pt modelId="{FFDEDDB7-6F07-4D79-9EBA-F8F08B13B60B}" type="pres">
      <dgm:prSet presAssocID="{D108CCBF-FD07-4753-B62A-74D4FFE32965}" presName="rootText" presStyleLbl="node1" presStyleIdx="0" presStyleCnt="1" custScaleX="139366" custScaleY="202974"/>
      <dgm:spPr/>
      <dgm:t>
        <a:bodyPr/>
        <a:lstStyle/>
        <a:p>
          <a:endParaRPr lang="ru-RU"/>
        </a:p>
      </dgm:t>
    </dgm:pt>
    <dgm:pt modelId="{6AA57FFC-966F-4819-AE6E-88AAE4F9A0C3}" type="pres">
      <dgm:prSet presAssocID="{D108CCBF-FD07-4753-B62A-74D4FFE32965}" presName="rootConnector" presStyleLbl="node1" presStyleIdx="0" presStyleCnt="1"/>
      <dgm:spPr/>
      <dgm:t>
        <a:bodyPr/>
        <a:lstStyle/>
        <a:p>
          <a:endParaRPr lang="ru-RU"/>
        </a:p>
      </dgm:t>
    </dgm:pt>
    <dgm:pt modelId="{92155CF8-8C76-4E36-AB0A-9E1CAEC90930}" type="pres">
      <dgm:prSet presAssocID="{D108CCBF-FD07-4753-B62A-74D4FFE32965}" presName="childShape" presStyleCnt="0"/>
      <dgm:spPr/>
    </dgm:pt>
    <dgm:pt modelId="{8A96B227-0313-4A48-A7A0-069D74A91A8B}" type="pres">
      <dgm:prSet presAssocID="{80A6C985-3A12-4188-AA34-83CDE532C786}" presName="Name13" presStyleLbl="parChTrans1D2" presStyleIdx="0" presStyleCnt="3"/>
      <dgm:spPr/>
      <dgm:t>
        <a:bodyPr/>
        <a:lstStyle/>
        <a:p>
          <a:endParaRPr lang="ru-RU"/>
        </a:p>
      </dgm:t>
    </dgm:pt>
    <dgm:pt modelId="{9B87D3AB-02A2-4DDC-B800-E0F7963FCCE9}" type="pres">
      <dgm:prSet presAssocID="{09AA5061-1FBA-4E3D-8B23-767214766702}" presName="childText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C4E550-F6A9-4384-8335-C289A619AC31}" type="pres">
      <dgm:prSet presAssocID="{F6BEDC57-256F-4291-BBDA-D3BC5E09FC92}" presName="Name13" presStyleLbl="parChTrans1D2" presStyleIdx="1" presStyleCnt="3"/>
      <dgm:spPr/>
      <dgm:t>
        <a:bodyPr/>
        <a:lstStyle/>
        <a:p>
          <a:endParaRPr lang="ru-RU"/>
        </a:p>
      </dgm:t>
    </dgm:pt>
    <dgm:pt modelId="{59E2DF2B-0F95-4E1C-90C9-2872A432F1C7}" type="pres">
      <dgm:prSet presAssocID="{81C5C6CE-30D5-46B4-89B8-6DF46373F60B}" presName="childText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47A4C2-A995-459C-9D38-882233CB02C8}" type="pres">
      <dgm:prSet presAssocID="{B185B55A-CF85-4638-80C9-24D0736084B2}" presName="Name13" presStyleLbl="parChTrans1D2" presStyleIdx="2" presStyleCnt="3"/>
      <dgm:spPr/>
      <dgm:t>
        <a:bodyPr/>
        <a:lstStyle/>
        <a:p>
          <a:endParaRPr lang="ru-RU"/>
        </a:p>
      </dgm:t>
    </dgm:pt>
    <dgm:pt modelId="{F2AF7129-9936-408E-82A4-64EE998FF414}" type="pres">
      <dgm:prSet presAssocID="{630D3084-79AB-4A4E-905E-A1C965C9292D}" presName="childText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CBB057E-E4ED-4BEB-B54A-83FCDDB0460C}" type="presOf" srcId="{F6BEDC57-256F-4291-BBDA-D3BC5E09FC92}" destId="{61C4E550-F6A9-4384-8335-C289A619AC31}" srcOrd="0" destOrd="0" presId="urn:microsoft.com/office/officeart/2005/8/layout/hierarchy3"/>
    <dgm:cxn modelId="{A387954C-82CE-40B7-BA9D-78B969C3C843}" type="presOf" srcId="{2F561EFD-19D9-4181-B539-E9723941B42C}" destId="{FE002D34-C233-46AE-90E5-765646B723E0}" srcOrd="0" destOrd="0" presId="urn:microsoft.com/office/officeart/2005/8/layout/hierarchy3"/>
    <dgm:cxn modelId="{EAB48808-4003-4FDC-91AD-798FC81DD6D5}" type="presOf" srcId="{80A6C985-3A12-4188-AA34-83CDE532C786}" destId="{8A96B227-0313-4A48-A7A0-069D74A91A8B}" srcOrd="0" destOrd="0" presId="urn:microsoft.com/office/officeart/2005/8/layout/hierarchy3"/>
    <dgm:cxn modelId="{929ED91C-B826-4944-A89F-3420ED435B99}" srcId="{2F561EFD-19D9-4181-B539-E9723941B42C}" destId="{D108CCBF-FD07-4753-B62A-74D4FFE32965}" srcOrd="0" destOrd="0" parTransId="{EE10AC93-4D1D-4AA7-BDB2-C8F2A24A17E2}" sibTransId="{607AE474-093E-4179-9DC5-0175EC7802D9}"/>
    <dgm:cxn modelId="{85E54BAE-50E5-4DDF-9D78-135FD5B3C02D}" srcId="{D108CCBF-FD07-4753-B62A-74D4FFE32965}" destId="{09AA5061-1FBA-4E3D-8B23-767214766702}" srcOrd="0" destOrd="0" parTransId="{80A6C985-3A12-4188-AA34-83CDE532C786}" sibTransId="{38DCB64A-5C6E-4A75-8547-93C7573D9684}"/>
    <dgm:cxn modelId="{7916F9E5-11B6-4746-BBDF-04A3AC1219D8}" srcId="{D108CCBF-FD07-4753-B62A-74D4FFE32965}" destId="{630D3084-79AB-4A4E-905E-A1C965C9292D}" srcOrd="2" destOrd="0" parTransId="{B185B55A-CF85-4638-80C9-24D0736084B2}" sibTransId="{16945463-7C79-48B2-B866-58A476F1D617}"/>
    <dgm:cxn modelId="{8AFC58F2-004D-4CAC-B62B-EE95BDFBB3DE}" srcId="{D108CCBF-FD07-4753-B62A-74D4FFE32965}" destId="{81C5C6CE-30D5-46B4-89B8-6DF46373F60B}" srcOrd="1" destOrd="0" parTransId="{F6BEDC57-256F-4291-BBDA-D3BC5E09FC92}" sibTransId="{895C3041-68C3-4128-8077-DE45A11D5758}"/>
    <dgm:cxn modelId="{FDF28459-6F72-4349-B226-8F961BD6E30B}" type="presOf" srcId="{D108CCBF-FD07-4753-B62A-74D4FFE32965}" destId="{6AA57FFC-966F-4819-AE6E-88AAE4F9A0C3}" srcOrd="1" destOrd="0" presId="urn:microsoft.com/office/officeart/2005/8/layout/hierarchy3"/>
    <dgm:cxn modelId="{D213B3AD-7884-457F-9180-2EC40C4835E3}" type="presOf" srcId="{630D3084-79AB-4A4E-905E-A1C965C9292D}" destId="{F2AF7129-9936-408E-82A4-64EE998FF414}" srcOrd="0" destOrd="0" presId="urn:microsoft.com/office/officeart/2005/8/layout/hierarchy3"/>
    <dgm:cxn modelId="{D92151C7-7057-437B-A6D9-D5DC11CED35D}" type="presOf" srcId="{81C5C6CE-30D5-46B4-89B8-6DF46373F60B}" destId="{59E2DF2B-0F95-4E1C-90C9-2872A432F1C7}" srcOrd="0" destOrd="0" presId="urn:microsoft.com/office/officeart/2005/8/layout/hierarchy3"/>
    <dgm:cxn modelId="{B7534382-1CCA-4216-A6EC-63D775D58C55}" type="presOf" srcId="{B185B55A-CF85-4638-80C9-24D0736084B2}" destId="{D447A4C2-A995-459C-9D38-882233CB02C8}" srcOrd="0" destOrd="0" presId="urn:microsoft.com/office/officeart/2005/8/layout/hierarchy3"/>
    <dgm:cxn modelId="{0424A09D-7D88-4A96-8110-1C49DB9087D6}" type="presOf" srcId="{09AA5061-1FBA-4E3D-8B23-767214766702}" destId="{9B87D3AB-02A2-4DDC-B800-E0F7963FCCE9}" srcOrd="0" destOrd="0" presId="urn:microsoft.com/office/officeart/2005/8/layout/hierarchy3"/>
    <dgm:cxn modelId="{658A5C5A-9B94-4F14-BA15-27828C8F6107}" type="presOf" srcId="{D108CCBF-FD07-4753-B62A-74D4FFE32965}" destId="{FFDEDDB7-6F07-4D79-9EBA-F8F08B13B60B}" srcOrd="0" destOrd="0" presId="urn:microsoft.com/office/officeart/2005/8/layout/hierarchy3"/>
    <dgm:cxn modelId="{2DCB391D-0174-412B-8E85-87939112BA69}" type="presParOf" srcId="{FE002D34-C233-46AE-90E5-765646B723E0}" destId="{78B328ED-0826-44D4-81EA-EB38D1E01E4B}" srcOrd="0" destOrd="0" presId="urn:microsoft.com/office/officeart/2005/8/layout/hierarchy3"/>
    <dgm:cxn modelId="{469DFDA4-536B-410A-9F32-1E2E85913A04}" type="presParOf" srcId="{78B328ED-0826-44D4-81EA-EB38D1E01E4B}" destId="{371FEB99-97D5-46EB-B29B-B4C5DA20A62F}" srcOrd="0" destOrd="0" presId="urn:microsoft.com/office/officeart/2005/8/layout/hierarchy3"/>
    <dgm:cxn modelId="{10AF1B78-8956-4B55-9188-9CB13A04E082}" type="presParOf" srcId="{371FEB99-97D5-46EB-B29B-B4C5DA20A62F}" destId="{FFDEDDB7-6F07-4D79-9EBA-F8F08B13B60B}" srcOrd="0" destOrd="0" presId="urn:microsoft.com/office/officeart/2005/8/layout/hierarchy3"/>
    <dgm:cxn modelId="{B4C9F767-C835-4803-AEA3-1B320580C131}" type="presParOf" srcId="{371FEB99-97D5-46EB-B29B-B4C5DA20A62F}" destId="{6AA57FFC-966F-4819-AE6E-88AAE4F9A0C3}" srcOrd="1" destOrd="0" presId="urn:microsoft.com/office/officeart/2005/8/layout/hierarchy3"/>
    <dgm:cxn modelId="{3BBB3425-42AA-4319-B2B0-ED78DA4B8BDD}" type="presParOf" srcId="{78B328ED-0826-44D4-81EA-EB38D1E01E4B}" destId="{92155CF8-8C76-4E36-AB0A-9E1CAEC90930}" srcOrd="1" destOrd="0" presId="urn:microsoft.com/office/officeart/2005/8/layout/hierarchy3"/>
    <dgm:cxn modelId="{FBE19F85-433C-427B-8FCE-4EB309F9FA8F}" type="presParOf" srcId="{92155CF8-8C76-4E36-AB0A-9E1CAEC90930}" destId="{8A96B227-0313-4A48-A7A0-069D74A91A8B}" srcOrd="0" destOrd="0" presId="urn:microsoft.com/office/officeart/2005/8/layout/hierarchy3"/>
    <dgm:cxn modelId="{2A858952-8ADA-40C7-9D9A-A1763200E28D}" type="presParOf" srcId="{92155CF8-8C76-4E36-AB0A-9E1CAEC90930}" destId="{9B87D3AB-02A2-4DDC-B800-E0F7963FCCE9}" srcOrd="1" destOrd="0" presId="urn:microsoft.com/office/officeart/2005/8/layout/hierarchy3"/>
    <dgm:cxn modelId="{2BEBFE1B-DC2E-4BA5-BD22-4F008B8C905F}" type="presParOf" srcId="{92155CF8-8C76-4E36-AB0A-9E1CAEC90930}" destId="{61C4E550-F6A9-4384-8335-C289A619AC31}" srcOrd="2" destOrd="0" presId="urn:microsoft.com/office/officeart/2005/8/layout/hierarchy3"/>
    <dgm:cxn modelId="{F0F72555-4B4F-4EBB-84C5-DCD04A7E8A28}" type="presParOf" srcId="{92155CF8-8C76-4E36-AB0A-9E1CAEC90930}" destId="{59E2DF2B-0F95-4E1C-90C9-2872A432F1C7}" srcOrd="3" destOrd="0" presId="urn:microsoft.com/office/officeart/2005/8/layout/hierarchy3"/>
    <dgm:cxn modelId="{DAE22387-C996-4A3C-8E9B-27FD9E8C2AF6}" type="presParOf" srcId="{92155CF8-8C76-4E36-AB0A-9E1CAEC90930}" destId="{D447A4C2-A995-459C-9D38-882233CB02C8}" srcOrd="4" destOrd="0" presId="urn:microsoft.com/office/officeart/2005/8/layout/hierarchy3"/>
    <dgm:cxn modelId="{C8517042-E4A2-4636-B028-AE61B4BF2737}" type="presParOf" srcId="{92155CF8-8C76-4E36-AB0A-9E1CAEC90930}" destId="{F2AF7129-9936-408E-82A4-64EE998FF414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49E4D7-825F-46B8-B9E1-68404B964DB9}" type="doc">
      <dgm:prSet loTypeId="urn:microsoft.com/office/officeart/2005/8/layout/hierarchy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C6F6DDA-696F-40EF-9025-724960F104B3}">
      <dgm:prSet phldrT="[Текст]"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ru-RU" dirty="0" smtClean="0"/>
            <a:t>Всего: 418</a:t>
          </a:r>
          <a:endParaRPr lang="ru-RU" dirty="0"/>
        </a:p>
      </dgm:t>
    </dgm:pt>
    <dgm:pt modelId="{84414004-3A63-4FC3-B368-8C782FCEC896}" type="parTrans" cxnId="{2EE25B0B-0C80-410E-AFE9-A86EC14636DC}">
      <dgm:prSet/>
      <dgm:spPr/>
      <dgm:t>
        <a:bodyPr/>
        <a:lstStyle/>
        <a:p>
          <a:endParaRPr lang="ru-RU"/>
        </a:p>
      </dgm:t>
    </dgm:pt>
    <dgm:pt modelId="{D82AA366-E432-48AE-8D9B-64E6CB662CBB}" type="sibTrans" cxnId="{2EE25B0B-0C80-410E-AFE9-A86EC14636DC}">
      <dgm:prSet/>
      <dgm:spPr/>
      <dgm:t>
        <a:bodyPr/>
        <a:lstStyle/>
        <a:p>
          <a:endParaRPr lang="ru-RU"/>
        </a:p>
      </dgm:t>
    </dgm:pt>
    <dgm:pt modelId="{A343CE5D-139D-49E7-BB13-A5A7F9079714}">
      <dgm:prSet phldrT="[Текст]"/>
      <dgm:spPr/>
      <dgm:t>
        <a:bodyPr/>
        <a:lstStyle/>
        <a:p>
          <a:r>
            <a:rPr lang="ru-RU" dirty="0" smtClean="0"/>
            <a:t>Торговля: 307</a:t>
          </a:r>
          <a:endParaRPr lang="ru-RU" dirty="0"/>
        </a:p>
      </dgm:t>
    </dgm:pt>
    <dgm:pt modelId="{92F0CF95-D9DD-4144-93E0-59BA24EE06DF}" type="parTrans" cxnId="{C6A04B7C-0AAF-42B5-A149-085A04DAC0B1}">
      <dgm:prSet/>
      <dgm:spPr/>
      <dgm:t>
        <a:bodyPr/>
        <a:lstStyle/>
        <a:p>
          <a:endParaRPr lang="ru-RU"/>
        </a:p>
      </dgm:t>
    </dgm:pt>
    <dgm:pt modelId="{98C10E59-D69F-40DA-AD19-A82DDC51EA89}" type="sibTrans" cxnId="{C6A04B7C-0AAF-42B5-A149-085A04DAC0B1}">
      <dgm:prSet/>
      <dgm:spPr/>
      <dgm:t>
        <a:bodyPr/>
        <a:lstStyle/>
        <a:p>
          <a:endParaRPr lang="ru-RU"/>
        </a:p>
      </dgm:t>
    </dgm:pt>
    <dgm:pt modelId="{01D58C4C-9A1D-4837-AFDC-BE96B0B2C313}">
      <dgm:prSet phldrT="[Текст]"/>
      <dgm:spPr/>
      <dgm:t>
        <a:bodyPr/>
        <a:lstStyle/>
        <a:p>
          <a:r>
            <a:rPr lang="ru-RU" dirty="0" smtClean="0"/>
            <a:t>культура, развлечения: 47</a:t>
          </a:r>
          <a:endParaRPr lang="ru-RU" dirty="0"/>
        </a:p>
      </dgm:t>
    </dgm:pt>
    <dgm:pt modelId="{6FC60985-4F73-415A-B463-1F66234AA5A2}" type="parTrans" cxnId="{5FAB394F-F02E-4966-B072-A9E3AE879AC2}">
      <dgm:prSet/>
      <dgm:spPr/>
      <dgm:t>
        <a:bodyPr/>
        <a:lstStyle/>
        <a:p>
          <a:endParaRPr lang="ru-RU"/>
        </a:p>
      </dgm:t>
    </dgm:pt>
    <dgm:pt modelId="{8D114D6C-3298-4A26-B7D7-8799AEB65B6C}" type="sibTrans" cxnId="{5FAB394F-F02E-4966-B072-A9E3AE879AC2}">
      <dgm:prSet/>
      <dgm:spPr/>
      <dgm:t>
        <a:bodyPr/>
        <a:lstStyle/>
        <a:p>
          <a:endParaRPr lang="ru-RU"/>
        </a:p>
      </dgm:t>
    </dgm:pt>
    <dgm:pt modelId="{1E3FD43B-F48B-4F41-B542-6CBBFC208A34}">
      <dgm:prSet phldrT="[Текст]"/>
      <dgm:spPr/>
      <dgm:t>
        <a:bodyPr/>
        <a:lstStyle/>
        <a:p>
          <a:r>
            <a:rPr lang="ru-RU" dirty="0" smtClean="0"/>
            <a:t>Общественное питание: 64</a:t>
          </a:r>
          <a:endParaRPr lang="ru-RU" dirty="0"/>
        </a:p>
      </dgm:t>
    </dgm:pt>
    <dgm:pt modelId="{552492DE-AB33-440E-8EF3-D4BEDA8AF3C4}" type="parTrans" cxnId="{E5AE6ACA-2048-43DF-AE5C-1321249EB7C2}">
      <dgm:prSet/>
      <dgm:spPr/>
      <dgm:t>
        <a:bodyPr/>
        <a:lstStyle/>
        <a:p>
          <a:endParaRPr lang="ru-RU"/>
        </a:p>
      </dgm:t>
    </dgm:pt>
    <dgm:pt modelId="{F903CCEC-CCA6-4F2F-A355-6E8ABFB690ED}" type="sibTrans" cxnId="{E5AE6ACA-2048-43DF-AE5C-1321249EB7C2}">
      <dgm:prSet/>
      <dgm:spPr/>
      <dgm:t>
        <a:bodyPr/>
        <a:lstStyle/>
        <a:p>
          <a:endParaRPr lang="ru-RU"/>
        </a:p>
      </dgm:t>
    </dgm:pt>
    <dgm:pt modelId="{E76BB240-53DA-46DC-9FBB-DA0A2166C19F}" type="pres">
      <dgm:prSet presAssocID="{0E49E4D7-825F-46B8-B9E1-68404B964DB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45AD174-DBFA-4806-96F5-6ED9C476B45B}" type="pres">
      <dgm:prSet presAssocID="{8C6F6DDA-696F-40EF-9025-724960F104B3}" presName="hierRoot1" presStyleCnt="0"/>
      <dgm:spPr/>
    </dgm:pt>
    <dgm:pt modelId="{4DDEA0CE-8F0F-4D51-B44A-C8D6016BAD69}" type="pres">
      <dgm:prSet presAssocID="{8C6F6DDA-696F-40EF-9025-724960F104B3}" presName="composite" presStyleCnt="0"/>
      <dgm:spPr/>
    </dgm:pt>
    <dgm:pt modelId="{2B92D01B-766C-462D-84A5-244B62D911D5}" type="pres">
      <dgm:prSet presAssocID="{8C6F6DDA-696F-40EF-9025-724960F104B3}" presName="background" presStyleLbl="node0" presStyleIdx="0" presStyleCnt="1"/>
      <dgm:spPr>
        <a:solidFill>
          <a:schemeClr val="bg1">
            <a:lumMod val="75000"/>
            <a:lumOff val="25000"/>
          </a:schemeClr>
        </a:solidFill>
      </dgm:spPr>
    </dgm:pt>
    <dgm:pt modelId="{D5140F40-F8EA-4F85-911A-1AB789B9FB41}" type="pres">
      <dgm:prSet presAssocID="{8C6F6DDA-696F-40EF-9025-724960F104B3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C5AF6C8-A378-438C-BE5A-CC6D2097E5FF}" type="pres">
      <dgm:prSet presAssocID="{8C6F6DDA-696F-40EF-9025-724960F104B3}" presName="hierChild2" presStyleCnt="0"/>
      <dgm:spPr/>
    </dgm:pt>
    <dgm:pt modelId="{CFF08B49-2927-4CB2-AF38-0D569BF6D73D}" type="pres">
      <dgm:prSet presAssocID="{92F0CF95-D9DD-4144-93E0-59BA24EE06DF}" presName="Name10" presStyleLbl="parChTrans1D2" presStyleIdx="0" presStyleCnt="3"/>
      <dgm:spPr/>
      <dgm:t>
        <a:bodyPr/>
        <a:lstStyle/>
        <a:p>
          <a:endParaRPr lang="ru-RU"/>
        </a:p>
      </dgm:t>
    </dgm:pt>
    <dgm:pt modelId="{87BF80C4-4286-4AAD-BFEF-1CB9CC63C65B}" type="pres">
      <dgm:prSet presAssocID="{A343CE5D-139D-49E7-BB13-A5A7F9079714}" presName="hierRoot2" presStyleCnt="0"/>
      <dgm:spPr/>
    </dgm:pt>
    <dgm:pt modelId="{4490CA20-8D2B-4EB2-853B-57E2E30BA0C6}" type="pres">
      <dgm:prSet presAssocID="{A343CE5D-139D-49E7-BB13-A5A7F9079714}" presName="composite2" presStyleCnt="0"/>
      <dgm:spPr/>
    </dgm:pt>
    <dgm:pt modelId="{DC5C7039-997B-4FC0-B1D0-4CA23D24F510}" type="pres">
      <dgm:prSet presAssocID="{A343CE5D-139D-49E7-BB13-A5A7F9079714}" presName="background2" presStyleLbl="node2" presStyleIdx="0" presStyleCnt="3"/>
      <dgm:spPr/>
    </dgm:pt>
    <dgm:pt modelId="{C08A1398-9799-4917-BFE6-E4D7D6839A03}" type="pres">
      <dgm:prSet presAssocID="{A343CE5D-139D-49E7-BB13-A5A7F9079714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301F90-3BA1-4323-891F-1997885CF59B}" type="pres">
      <dgm:prSet presAssocID="{A343CE5D-139D-49E7-BB13-A5A7F9079714}" presName="hierChild3" presStyleCnt="0"/>
      <dgm:spPr/>
    </dgm:pt>
    <dgm:pt modelId="{6C25A8C3-6CAC-4F73-AEAC-ADA66AE5D604}" type="pres">
      <dgm:prSet presAssocID="{552492DE-AB33-440E-8EF3-D4BEDA8AF3C4}" presName="Name10" presStyleLbl="parChTrans1D2" presStyleIdx="1" presStyleCnt="3"/>
      <dgm:spPr/>
      <dgm:t>
        <a:bodyPr/>
        <a:lstStyle/>
        <a:p>
          <a:endParaRPr lang="ru-RU"/>
        </a:p>
      </dgm:t>
    </dgm:pt>
    <dgm:pt modelId="{1642BD4A-D180-4010-B563-C94C62770896}" type="pres">
      <dgm:prSet presAssocID="{1E3FD43B-F48B-4F41-B542-6CBBFC208A34}" presName="hierRoot2" presStyleCnt="0"/>
      <dgm:spPr/>
    </dgm:pt>
    <dgm:pt modelId="{89B36B3B-3950-42D5-9937-C6A6B9F5D952}" type="pres">
      <dgm:prSet presAssocID="{1E3FD43B-F48B-4F41-B542-6CBBFC208A34}" presName="composite2" presStyleCnt="0"/>
      <dgm:spPr/>
    </dgm:pt>
    <dgm:pt modelId="{FD1EC762-46EA-4E44-AE27-7FB8CF1C8366}" type="pres">
      <dgm:prSet presAssocID="{1E3FD43B-F48B-4F41-B542-6CBBFC208A34}" presName="background2" presStyleLbl="node2" presStyleIdx="1" presStyleCnt="3"/>
      <dgm:spPr/>
    </dgm:pt>
    <dgm:pt modelId="{1FC5ADCE-6887-431A-9228-63F65F29D3EF}" type="pres">
      <dgm:prSet presAssocID="{1E3FD43B-F48B-4F41-B542-6CBBFC208A34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5B9868-98EF-48DA-8197-43F50E9DF595}" type="pres">
      <dgm:prSet presAssocID="{1E3FD43B-F48B-4F41-B542-6CBBFC208A34}" presName="hierChild3" presStyleCnt="0"/>
      <dgm:spPr/>
    </dgm:pt>
    <dgm:pt modelId="{A34F7C23-7567-4584-9F5C-A4D36945D3B4}" type="pres">
      <dgm:prSet presAssocID="{6FC60985-4F73-415A-B463-1F66234AA5A2}" presName="Name10" presStyleLbl="parChTrans1D2" presStyleIdx="2" presStyleCnt="3"/>
      <dgm:spPr/>
      <dgm:t>
        <a:bodyPr/>
        <a:lstStyle/>
        <a:p>
          <a:endParaRPr lang="ru-RU"/>
        </a:p>
      </dgm:t>
    </dgm:pt>
    <dgm:pt modelId="{5C595192-5F8D-4B58-90E2-5463221DCBEB}" type="pres">
      <dgm:prSet presAssocID="{01D58C4C-9A1D-4837-AFDC-BE96B0B2C313}" presName="hierRoot2" presStyleCnt="0"/>
      <dgm:spPr/>
    </dgm:pt>
    <dgm:pt modelId="{FEAC18E0-AC1E-4147-9D48-FDDCA5133E35}" type="pres">
      <dgm:prSet presAssocID="{01D58C4C-9A1D-4837-AFDC-BE96B0B2C313}" presName="composite2" presStyleCnt="0"/>
      <dgm:spPr/>
    </dgm:pt>
    <dgm:pt modelId="{FB476A4F-A591-47EA-BFD6-4AF798718CCE}" type="pres">
      <dgm:prSet presAssocID="{01D58C4C-9A1D-4837-AFDC-BE96B0B2C313}" presName="background2" presStyleLbl="node2" presStyleIdx="2" presStyleCnt="3"/>
      <dgm:spPr/>
    </dgm:pt>
    <dgm:pt modelId="{42E72240-92A1-4D37-85A3-CA7AD5F39C85}" type="pres">
      <dgm:prSet presAssocID="{01D58C4C-9A1D-4837-AFDC-BE96B0B2C313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F69C73-EB16-46C6-B44D-EB0AD8EB2C34}" type="pres">
      <dgm:prSet presAssocID="{01D58C4C-9A1D-4837-AFDC-BE96B0B2C313}" presName="hierChild3" presStyleCnt="0"/>
      <dgm:spPr/>
    </dgm:pt>
  </dgm:ptLst>
  <dgm:cxnLst>
    <dgm:cxn modelId="{FF45D150-13A0-4A0C-91E3-CC0EB9320567}" type="presOf" srcId="{A343CE5D-139D-49E7-BB13-A5A7F9079714}" destId="{C08A1398-9799-4917-BFE6-E4D7D6839A03}" srcOrd="0" destOrd="0" presId="urn:microsoft.com/office/officeart/2005/8/layout/hierarchy1"/>
    <dgm:cxn modelId="{E5AE6ACA-2048-43DF-AE5C-1321249EB7C2}" srcId="{8C6F6DDA-696F-40EF-9025-724960F104B3}" destId="{1E3FD43B-F48B-4F41-B542-6CBBFC208A34}" srcOrd="1" destOrd="0" parTransId="{552492DE-AB33-440E-8EF3-D4BEDA8AF3C4}" sibTransId="{F903CCEC-CCA6-4F2F-A355-6E8ABFB690ED}"/>
    <dgm:cxn modelId="{1FFA0C93-3E32-4070-A45F-E54EB26CF268}" type="presOf" srcId="{552492DE-AB33-440E-8EF3-D4BEDA8AF3C4}" destId="{6C25A8C3-6CAC-4F73-AEAC-ADA66AE5D604}" srcOrd="0" destOrd="0" presId="urn:microsoft.com/office/officeart/2005/8/layout/hierarchy1"/>
    <dgm:cxn modelId="{0BA0C2C3-2DFA-49F2-8907-56F0DC49739E}" type="presOf" srcId="{6FC60985-4F73-415A-B463-1F66234AA5A2}" destId="{A34F7C23-7567-4584-9F5C-A4D36945D3B4}" srcOrd="0" destOrd="0" presId="urn:microsoft.com/office/officeart/2005/8/layout/hierarchy1"/>
    <dgm:cxn modelId="{4A7C47D5-FB63-444E-9E27-AF859869D80D}" type="presOf" srcId="{0E49E4D7-825F-46B8-B9E1-68404B964DB9}" destId="{E76BB240-53DA-46DC-9FBB-DA0A2166C19F}" srcOrd="0" destOrd="0" presId="urn:microsoft.com/office/officeart/2005/8/layout/hierarchy1"/>
    <dgm:cxn modelId="{5FAB394F-F02E-4966-B072-A9E3AE879AC2}" srcId="{8C6F6DDA-696F-40EF-9025-724960F104B3}" destId="{01D58C4C-9A1D-4837-AFDC-BE96B0B2C313}" srcOrd="2" destOrd="0" parTransId="{6FC60985-4F73-415A-B463-1F66234AA5A2}" sibTransId="{8D114D6C-3298-4A26-B7D7-8799AEB65B6C}"/>
    <dgm:cxn modelId="{7309A318-21F7-4769-A013-3700C9FA1E19}" type="presOf" srcId="{01D58C4C-9A1D-4837-AFDC-BE96B0B2C313}" destId="{42E72240-92A1-4D37-85A3-CA7AD5F39C85}" srcOrd="0" destOrd="0" presId="urn:microsoft.com/office/officeart/2005/8/layout/hierarchy1"/>
    <dgm:cxn modelId="{C6A04B7C-0AAF-42B5-A149-085A04DAC0B1}" srcId="{8C6F6DDA-696F-40EF-9025-724960F104B3}" destId="{A343CE5D-139D-49E7-BB13-A5A7F9079714}" srcOrd="0" destOrd="0" parTransId="{92F0CF95-D9DD-4144-93E0-59BA24EE06DF}" sibTransId="{98C10E59-D69F-40DA-AD19-A82DDC51EA89}"/>
    <dgm:cxn modelId="{2EE25B0B-0C80-410E-AFE9-A86EC14636DC}" srcId="{0E49E4D7-825F-46B8-B9E1-68404B964DB9}" destId="{8C6F6DDA-696F-40EF-9025-724960F104B3}" srcOrd="0" destOrd="0" parTransId="{84414004-3A63-4FC3-B368-8C782FCEC896}" sibTransId="{D82AA366-E432-48AE-8D9B-64E6CB662CBB}"/>
    <dgm:cxn modelId="{D9581319-7230-4E29-B1DF-44671448D47D}" type="presOf" srcId="{1E3FD43B-F48B-4F41-B542-6CBBFC208A34}" destId="{1FC5ADCE-6887-431A-9228-63F65F29D3EF}" srcOrd="0" destOrd="0" presId="urn:microsoft.com/office/officeart/2005/8/layout/hierarchy1"/>
    <dgm:cxn modelId="{9246F49F-DEF1-4AA5-B27D-8B36900408D0}" type="presOf" srcId="{92F0CF95-D9DD-4144-93E0-59BA24EE06DF}" destId="{CFF08B49-2927-4CB2-AF38-0D569BF6D73D}" srcOrd="0" destOrd="0" presId="urn:microsoft.com/office/officeart/2005/8/layout/hierarchy1"/>
    <dgm:cxn modelId="{73096D97-AC63-478E-99C8-B3E6DD6FC05B}" type="presOf" srcId="{8C6F6DDA-696F-40EF-9025-724960F104B3}" destId="{D5140F40-F8EA-4F85-911A-1AB789B9FB41}" srcOrd="0" destOrd="0" presId="urn:microsoft.com/office/officeart/2005/8/layout/hierarchy1"/>
    <dgm:cxn modelId="{8C3ACEB5-962C-4EDF-87C6-648F6A8DF6F8}" type="presParOf" srcId="{E76BB240-53DA-46DC-9FBB-DA0A2166C19F}" destId="{545AD174-DBFA-4806-96F5-6ED9C476B45B}" srcOrd="0" destOrd="0" presId="urn:microsoft.com/office/officeart/2005/8/layout/hierarchy1"/>
    <dgm:cxn modelId="{9510F88B-388A-4FD1-A58E-28A212F13451}" type="presParOf" srcId="{545AD174-DBFA-4806-96F5-6ED9C476B45B}" destId="{4DDEA0CE-8F0F-4D51-B44A-C8D6016BAD69}" srcOrd="0" destOrd="0" presId="urn:microsoft.com/office/officeart/2005/8/layout/hierarchy1"/>
    <dgm:cxn modelId="{96110C74-D1A4-4465-A9CA-696BBE292CDB}" type="presParOf" srcId="{4DDEA0CE-8F0F-4D51-B44A-C8D6016BAD69}" destId="{2B92D01B-766C-462D-84A5-244B62D911D5}" srcOrd="0" destOrd="0" presId="urn:microsoft.com/office/officeart/2005/8/layout/hierarchy1"/>
    <dgm:cxn modelId="{95D5762E-2F64-4B75-8FB3-65415E027A5F}" type="presParOf" srcId="{4DDEA0CE-8F0F-4D51-B44A-C8D6016BAD69}" destId="{D5140F40-F8EA-4F85-911A-1AB789B9FB41}" srcOrd="1" destOrd="0" presId="urn:microsoft.com/office/officeart/2005/8/layout/hierarchy1"/>
    <dgm:cxn modelId="{E23EADAB-2472-4435-90D9-EFA899D7951F}" type="presParOf" srcId="{545AD174-DBFA-4806-96F5-6ED9C476B45B}" destId="{CC5AF6C8-A378-438C-BE5A-CC6D2097E5FF}" srcOrd="1" destOrd="0" presId="urn:microsoft.com/office/officeart/2005/8/layout/hierarchy1"/>
    <dgm:cxn modelId="{1063C536-3DBA-46DB-AEFB-BC107553DEA1}" type="presParOf" srcId="{CC5AF6C8-A378-438C-BE5A-CC6D2097E5FF}" destId="{CFF08B49-2927-4CB2-AF38-0D569BF6D73D}" srcOrd="0" destOrd="0" presId="urn:microsoft.com/office/officeart/2005/8/layout/hierarchy1"/>
    <dgm:cxn modelId="{A0E550D3-824B-4450-9331-48A24F0535F1}" type="presParOf" srcId="{CC5AF6C8-A378-438C-BE5A-CC6D2097E5FF}" destId="{87BF80C4-4286-4AAD-BFEF-1CB9CC63C65B}" srcOrd="1" destOrd="0" presId="urn:microsoft.com/office/officeart/2005/8/layout/hierarchy1"/>
    <dgm:cxn modelId="{8AD52D40-EC79-47A1-BFBB-E4A6986C741F}" type="presParOf" srcId="{87BF80C4-4286-4AAD-BFEF-1CB9CC63C65B}" destId="{4490CA20-8D2B-4EB2-853B-57E2E30BA0C6}" srcOrd="0" destOrd="0" presId="urn:microsoft.com/office/officeart/2005/8/layout/hierarchy1"/>
    <dgm:cxn modelId="{827C90B9-32D8-4194-8278-8BC46234853E}" type="presParOf" srcId="{4490CA20-8D2B-4EB2-853B-57E2E30BA0C6}" destId="{DC5C7039-997B-4FC0-B1D0-4CA23D24F510}" srcOrd="0" destOrd="0" presId="urn:microsoft.com/office/officeart/2005/8/layout/hierarchy1"/>
    <dgm:cxn modelId="{B431DA98-4FB9-4FBF-B7A7-2A933FD347DF}" type="presParOf" srcId="{4490CA20-8D2B-4EB2-853B-57E2E30BA0C6}" destId="{C08A1398-9799-4917-BFE6-E4D7D6839A03}" srcOrd="1" destOrd="0" presId="urn:microsoft.com/office/officeart/2005/8/layout/hierarchy1"/>
    <dgm:cxn modelId="{E2136878-F8D7-41AC-88D6-2513BAFED9CC}" type="presParOf" srcId="{87BF80C4-4286-4AAD-BFEF-1CB9CC63C65B}" destId="{9B301F90-3BA1-4323-891F-1997885CF59B}" srcOrd="1" destOrd="0" presId="urn:microsoft.com/office/officeart/2005/8/layout/hierarchy1"/>
    <dgm:cxn modelId="{7B257E24-4C23-41C3-B674-E451CBD110A8}" type="presParOf" srcId="{CC5AF6C8-A378-438C-BE5A-CC6D2097E5FF}" destId="{6C25A8C3-6CAC-4F73-AEAC-ADA66AE5D604}" srcOrd="2" destOrd="0" presId="urn:microsoft.com/office/officeart/2005/8/layout/hierarchy1"/>
    <dgm:cxn modelId="{F436F40F-2DFC-44EE-85CC-4AC5898007FD}" type="presParOf" srcId="{CC5AF6C8-A378-438C-BE5A-CC6D2097E5FF}" destId="{1642BD4A-D180-4010-B563-C94C62770896}" srcOrd="3" destOrd="0" presId="urn:microsoft.com/office/officeart/2005/8/layout/hierarchy1"/>
    <dgm:cxn modelId="{3FCBB310-488E-4E48-8663-ED622C447933}" type="presParOf" srcId="{1642BD4A-D180-4010-B563-C94C62770896}" destId="{89B36B3B-3950-42D5-9937-C6A6B9F5D952}" srcOrd="0" destOrd="0" presId="urn:microsoft.com/office/officeart/2005/8/layout/hierarchy1"/>
    <dgm:cxn modelId="{7799F0F7-DC39-4DAD-A773-9D9574FC86A0}" type="presParOf" srcId="{89B36B3B-3950-42D5-9937-C6A6B9F5D952}" destId="{FD1EC762-46EA-4E44-AE27-7FB8CF1C8366}" srcOrd="0" destOrd="0" presId="urn:microsoft.com/office/officeart/2005/8/layout/hierarchy1"/>
    <dgm:cxn modelId="{344B0346-B66A-49DD-B0B3-4213D288CAAE}" type="presParOf" srcId="{89B36B3B-3950-42D5-9937-C6A6B9F5D952}" destId="{1FC5ADCE-6887-431A-9228-63F65F29D3EF}" srcOrd="1" destOrd="0" presId="urn:microsoft.com/office/officeart/2005/8/layout/hierarchy1"/>
    <dgm:cxn modelId="{1EEE510C-6610-4058-AF3A-8A386C5430FC}" type="presParOf" srcId="{1642BD4A-D180-4010-B563-C94C62770896}" destId="{865B9868-98EF-48DA-8197-43F50E9DF595}" srcOrd="1" destOrd="0" presId="urn:microsoft.com/office/officeart/2005/8/layout/hierarchy1"/>
    <dgm:cxn modelId="{9505FD42-A83A-426A-828C-7B277A7CBCB6}" type="presParOf" srcId="{CC5AF6C8-A378-438C-BE5A-CC6D2097E5FF}" destId="{A34F7C23-7567-4584-9F5C-A4D36945D3B4}" srcOrd="4" destOrd="0" presId="urn:microsoft.com/office/officeart/2005/8/layout/hierarchy1"/>
    <dgm:cxn modelId="{2FD9A86B-058F-4749-8DD5-2630D463CD69}" type="presParOf" srcId="{CC5AF6C8-A378-438C-BE5A-CC6D2097E5FF}" destId="{5C595192-5F8D-4B58-90E2-5463221DCBEB}" srcOrd="5" destOrd="0" presId="urn:microsoft.com/office/officeart/2005/8/layout/hierarchy1"/>
    <dgm:cxn modelId="{D91420D2-81A6-4517-B6C8-3BD44653BE4A}" type="presParOf" srcId="{5C595192-5F8D-4B58-90E2-5463221DCBEB}" destId="{FEAC18E0-AC1E-4147-9D48-FDDCA5133E35}" srcOrd="0" destOrd="0" presId="urn:microsoft.com/office/officeart/2005/8/layout/hierarchy1"/>
    <dgm:cxn modelId="{CB5A1D6A-9574-477E-AFDF-6337AA6E3F93}" type="presParOf" srcId="{FEAC18E0-AC1E-4147-9D48-FDDCA5133E35}" destId="{FB476A4F-A591-47EA-BFD6-4AF798718CCE}" srcOrd="0" destOrd="0" presId="urn:microsoft.com/office/officeart/2005/8/layout/hierarchy1"/>
    <dgm:cxn modelId="{46EBF581-6FF3-4479-AD76-418502C1E101}" type="presParOf" srcId="{FEAC18E0-AC1E-4147-9D48-FDDCA5133E35}" destId="{42E72240-92A1-4D37-85A3-CA7AD5F39C85}" srcOrd="1" destOrd="0" presId="urn:microsoft.com/office/officeart/2005/8/layout/hierarchy1"/>
    <dgm:cxn modelId="{B6877511-0F9C-484D-BD44-DE6BBCAED42F}" type="presParOf" srcId="{5C595192-5F8D-4B58-90E2-5463221DCBEB}" destId="{7DF69C73-EB16-46C6-B44D-EB0AD8EB2C3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C076BA-AE82-4512-B4E9-F3DE74C56729}" type="doc">
      <dgm:prSet loTypeId="urn:microsoft.com/office/officeart/2005/8/layout/hierarchy3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B8C246C-41EE-45B3-A35E-2C716191EB43}">
      <dgm:prSet phldrT="[Текст]"/>
      <dgm:spPr/>
      <dgm:t>
        <a:bodyPr/>
        <a:lstStyle/>
        <a:p>
          <a:r>
            <a:rPr lang="ru-RU" dirty="0" smtClean="0"/>
            <a:t>Наблюдается постоянное увеличение количества событийных мероприятий:</a:t>
          </a:r>
          <a:endParaRPr lang="ru-RU" dirty="0"/>
        </a:p>
      </dgm:t>
    </dgm:pt>
    <dgm:pt modelId="{4F8D6B65-4409-411E-8EE3-9C7140D6F25E}" type="parTrans" cxnId="{4AA06745-7652-45DF-991F-C1441B6361AE}">
      <dgm:prSet/>
      <dgm:spPr/>
      <dgm:t>
        <a:bodyPr/>
        <a:lstStyle/>
        <a:p>
          <a:endParaRPr lang="ru-RU"/>
        </a:p>
      </dgm:t>
    </dgm:pt>
    <dgm:pt modelId="{EA6C66D3-FAA2-45C2-B049-54C69E877D92}" type="sibTrans" cxnId="{4AA06745-7652-45DF-991F-C1441B6361AE}">
      <dgm:prSet/>
      <dgm:spPr/>
      <dgm:t>
        <a:bodyPr/>
        <a:lstStyle/>
        <a:p>
          <a:endParaRPr lang="ru-RU"/>
        </a:p>
      </dgm:t>
    </dgm:pt>
    <dgm:pt modelId="{06B10846-2CB1-4391-85AD-DDDBEDB2241B}">
      <dgm:prSet phldrT="[Текст]"/>
      <dgm:spPr/>
      <dgm:t>
        <a:bodyPr/>
        <a:lstStyle/>
        <a:p>
          <a:r>
            <a:rPr lang="ru-RU" dirty="0" smtClean="0"/>
            <a:t>2015: 258</a:t>
          </a:r>
          <a:endParaRPr lang="ru-RU" dirty="0"/>
        </a:p>
      </dgm:t>
    </dgm:pt>
    <dgm:pt modelId="{A433B009-ED3E-43A6-974E-5263A4E37120}" type="parTrans" cxnId="{1B68CB7F-4780-4B5A-96FF-781DA0B5682D}">
      <dgm:prSet/>
      <dgm:spPr/>
      <dgm:t>
        <a:bodyPr/>
        <a:lstStyle/>
        <a:p>
          <a:endParaRPr lang="ru-RU"/>
        </a:p>
      </dgm:t>
    </dgm:pt>
    <dgm:pt modelId="{3C957C40-777B-4BC2-AE6E-F5D77A23EA00}" type="sibTrans" cxnId="{1B68CB7F-4780-4B5A-96FF-781DA0B5682D}">
      <dgm:prSet/>
      <dgm:spPr/>
      <dgm:t>
        <a:bodyPr/>
        <a:lstStyle/>
        <a:p>
          <a:endParaRPr lang="ru-RU"/>
        </a:p>
      </dgm:t>
    </dgm:pt>
    <dgm:pt modelId="{96045DCC-F6CA-4445-997F-974DBFEDBEED}">
      <dgm:prSet phldrT="[Текст]"/>
      <dgm:spPr/>
      <dgm:t>
        <a:bodyPr/>
        <a:lstStyle/>
        <a:p>
          <a:r>
            <a:rPr lang="ru-RU" dirty="0" smtClean="0"/>
            <a:t>2017: более 300</a:t>
          </a:r>
          <a:endParaRPr lang="ru-RU" dirty="0"/>
        </a:p>
      </dgm:t>
    </dgm:pt>
    <dgm:pt modelId="{447B56E8-CA09-419E-BAC2-5C7BCC05B181}" type="parTrans" cxnId="{EFF12697-2970-4BB6-BF7B-9667B9EBCEDA}">
      <dgm:prSet/>
      <dgm:spPr/>
      <dgm:t>
        <a:bodyPr/>
        <a:lstStyle/>
        <a:p>
          <a:endParaRPr lang="ru-RU"/>
        </a:p>
      </dgm:t>
    </dgm:pt>
    <dgm:pt modelId="{54E19F63-2A70-4C99-B449-CEE8FD7D0713}" type="sibTrans" cxnId="{EFF12697-2970-4BB6-BF7B-9667B9EBCEDA}">
      <dgm:prSet/>
      <dgm:spPr/>
      <dgm:t>
        <a:bodyPr/>
        <a:lstStyle/>
        <a:p>
          <a:endParaRPr lang="ru-RU"/>
        </a:p>
      </dgm:t>
    </dgm:pt>
    <dgm:pt modelId="{010970F1-F603-42D1-8F91-187E6400A54E}">
      <dgm:prSet phldrT="[Текст]"/>
      <dgm:spPr/>
      <dgm:t>
        <a:bodyPr/>
        <a:lstStyle/>
        <a:p>
          <a:r>
            <a:rPr lang="ru-RU" dirty="0" smtClean="0"/>
            <a:t>2016: 287</a:t>
          </a:r>
          <a:endParaRPr lang="ru-RU" dirty="0"/>
        </a:p>
      </dgm:t>
    </dgm:pt>
    <dgm:pt modelId="{0BE42688-67F2-4330-935D-367AC3E9976B}" type="parTrans" cxnId="{A75DA881-C0FA-47DE-A284-E96933985A14}">
      <dgm:prSet/>
      <dgm:spPr/>
      <dgm:t>
        <a:bodyPr/>
        <a:lstStyle/>
        <a:p>
          <a:endParaRPr lang="ru-RU"/>
        </a:p>
      </dgm:t>
    </dgm:pt>
    <dgm:pt modelId="{61A6B0FB-0ADD-4EBA-A00F-8E58A7EAB27E}" type="sibTrans" cxnId="{A75DA881-C0FA-47DE-A284-E96933985A14}">
      <dgm:prSet/>
      <dgm:spPr/>
      <dgm:t>
        <a:bodyPr/>
        <a:lstStyle/>
        <a:p>
          <a:endParaRPr lang="ru-RU"/>
        </a:p>
      </dgm:t>
    </dgm:pt>
    <dgm:pt modelId="{716CB700-530D-4D64-A9F5-0F67C350670E}" type="pres">
      <dgm:prSet presAssocID="{BEC076BA-AE82-4512-B4E9-F3DE74C5672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6C54B56-3D60-44F8-B2C5-361EA7657153}" type="pres">
      <dgm:prSet presAssocID="{5B8C246C-41EE-45B3-A35E-2C716191EB43}" presName="root" presStyleCnt="0"/>
      <dgm:spPr/>
    </dgm:pt>
    <dgm:pt modelId="{E40196AB-6262-468B-A0BF-FF5042E1B2F4}" type="pres">
      <dgm:prSet presAssocID="{5B8C246C-41EE-45B3-A35E-2C716191EB43}" presName="rootComposite" presStyleCnt="0"/>
      <dgm:spPr/>
    </dgm:pt>
    <dgm:pt modelId="{1F20DCBD-8077-42EE-9480-D650110F342A}" type="pres">
      <dgm:prSet presAssocID="{5B8C246C-41EE-45B3-A35E-2C716191EB43}" presName="rootText" presStyleLbl="node1" presStyleIdx="0" presStyleCnt="1" custScaleX="324564"/>
      <dgm:spPr/>
      <dgm:t>
        <a:bodyPr/>
        <a:lstStyle/>
        <a:p>
          <a:endParaRPr lang="ru-RU"/>
        </a:p>
      </dgm:t>
    </dgm:pt>
    <dgm:pt modelId="{E062D1E9-0F33-436B-96FB-9737DF9A73C7}" type="pres">
      <dgm:prSet presAssocID="{5B8C246C-41EE-45B3-A35E-2C716191EB43}" presName="rootConnector" presStyleLbl="node1" presStyleIdx="0" presStyleCnt="1"/>
      <dgm:spPr/>
      <dgm:t>
        <a:bodyPr/>
        <a:lstStyle/>
        <a:p>
          <a:endParaRPr lang="ru-RU"/>
        </a:p>
      </dgm:t>
    </dgm:pt>
    <dgm:pt modelId="{94F1D731-163B-4F66-B1AB-71B466D8B150}" type="pres">
      <dgm:prSet presAssocID="{5B8C246C-41EE-45B3-A35E-2C716191EB43}" presName="childShape" presStyleCnt="0"/>
      <dgm:spPr/>
    </dgm:pt>
    <dgm:pt modelId="{F1BA765A-F464-4E46-9B06-4A595E8A71D0}" type="pres">
      <dgm:prSet presAssocID="{A433B009-ED3E-43A6-974E-5263A4E37120}" presName="Name13" presStyleLbl="parChTrans1D2" presStyleIdx="0" presStyleCnt="3"/>
      <dgm:spPr/>
      <dgm:t>
        <a:bodyPr/>
        <a:lstStyle/>
        <a:p>
          <a:endParaRPr lang="ru-RU"/>
        </a:p>
      </dgm:t>
    </dgm:pt>
    <dgm:pt modelId="{C2FD78AD-0335-4DB8-8D36-7DE93D2778B8}" type="pres">
      <dgm:prSet presAssocID="{06B10846-2CB1-4391-85AD-DDDBEDB2241B}" presName="childText" presStyleLbl="bgAcc1" presStyleIdx="0" presStyleCnt="3" custScaleX="1198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07A947-E268-4E24-8155-6424FDA8FD98}" type="pres">
      <dgm:prSet presAssocID="{0BE42688-67F2-4330-935D-367AC3E9976B}" presName="Name13" presStyleLbl="parChTrans1D2" presStyleIdx="1" presStyleCnt="3"/>
      <dgm:spPr/>
      <dgm:t>
        <a:bodyPr/>
        <a:lstStyle/>
        <a:p>
          <a:endParaRPr lang="ru-RU"/>
        </a:p>
      </dgm:t>
    </dgm:pt>
    <dgm:pt modelId="{3AEDA5CA-3976-4F70-9D5B-6435032D13BB}" type="pres">
      <dgm:prSet presAssocID="{010970F1-F603-42D1-8F91-187E6400A54E}" presName="childText" presStyleLbl="bgAcc1" presStyleIdx="1" presStyleCnt="3" custScaleX="1198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6513AD-0E8C-410F-AF60-2C39881EAC58}" type="pres">
      <dgm:prSet presAssocID="{447B56E8-CA09-419E-BAC2-5C7BCC05B181}" presName="Name13" presStyleLbl="parChTrans1D2" presStyleIdx="2" presStyleCnt="3"/>
      <dgm:spPr/>
      <dgm:t>
        <a:bodyPr/>
        <a:lstStyle/>
        <a:p>
          <a:endParaRPr lang="ru-RU"/>
        </a:p>
      </dgm:t>
    </dgm:pt>
    <dgm:pt modelId="{9C37578E-E0C8-4FE7-8D3D-591CB7FD93DD}" type="pres">
      <dgm:prSet presAssocID="{96045DCC-F6CA-4445-997F-974DBFEDBEED}" presName="childText" presStyleLbl="bgAcc1" presStyleIdx="2" presStyleCnt="3" custScaleX="1990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17C1B1-ECF6-403A-B451-5876AB727B9C}" type="presOf" srcId="{BEC076BA-AE82-4512-B4E9-F3DE74C56729}" destId="{716CB700-530D-4D64-A9F5-0F67C350670E}" srcOrd="0" destOrd="0" presId="urn:microsoft.com/office/officeart/2005/8/layout/hierarchy3"/>
    <dgm:cxn modelId="{FA31654B-8529-43F6-A7E9-BDAB5AF356F8}" type="presOf" srcId="{5B8C246C-41EE-45B3-A35E-2C716191EB43}" destId="{E062D1E9-0F33-436B-96FB-9737DF9A73C7}" srcOrd="1" destOrd="0" presId="urn:microsoft.com/office/officeart/2005/8/layout/hierarchy3"/>
    <dgm:cxn modelId="{BEF7041D-6B10-4376-AEAC-837C469E8189}" type="presOf" srcId="{06B10846-2CB1-4391-85AD-DDDBEDB2241B}" destId="{C2FD78AD-0335-4DB8-8D36-7DE93D2778B8}" srcOrd="0" destOrd="0" presId="urn:microsoft.com/office/officeart/2005/8/layout/hierarchy3"/>
    <dgm:cxn modelId="{1B68CB7F-4780-4B5A-96FF-781DA0B5682D}" srcId="{5B8C246C-41EE-45B3-A35E-2C716191EB43}" destId="{06B10846-2CB1-4391-85AD-DDDBEDB2241B}" srcOrd="0" destOrd="0" parTransId="{A433B009-ED3E-43A6-974E-5263A4E37120}" sibTransId="{3C957C40-777B-4BC2-AE6E-F5D77A23EA00}"/>
    <dgm:cxn modelId="{6878E5D9-692E-4D22-8ADD-0F25A8CEDC49}" type="presOf" srcId="{96045DCC-F6CA-4445-997F-974DBFEDBEED}" destId="{9C37578E-E0C8-4FE7-8D3D-591CB7FD93DD}" srcOrd="0" destOrd="0" presId="urn:microsoft.com/office/officeart/2005/8/layout/hierarchy3"/>
    <dgm:cxn modelId="{431E6475-B1FF-430C-ACF7-C27FB84C7FE5}" type="presOf" srcId="{A433B009-ED3E-43A6-974E-5263A4E37120}" destId="{F1BA765A-F464-4E46-9B06-4A595E8A71D0}" srcOrd="0" destOrd="0" presId="urn:microsoft.com/office/officeart/2005/8/layout/hierarchy3"/>
    <dgm:cxn modelId="{05AABE95-B1D7-4879-9DB4-2A209D8BBEDD}" type="presOf" srcId="{010970F1-F603-42D1-8F91-187E6400A54E}" destId="{3AEDA5CA-3976-4F70-9D5B-6435032D13BB}" srcOrd="0" destOrd="0" presId="urn:microsoft.com/office/officeart/2005/8/layout/hierarchy3"/>
    <dgm:cxn modelId="{EFF12697-2970-4BB6-BF7B-9667B9EBCEDA}" srcId="{5B8C246C-41EE-45B3-A35E-2C716191EB43}" destId="{96045DCC-F6CA-4445-997F-974DBFEDBEED}" srcOrd="2" destOrd="0" parTransId="{447B56E8-CA09-419E-BAC2-5C7BCC05B181}" sibTransId="{54E19F63-2A70-4C99-B449-CEE8FD7D0713}"/>
    <dgm:cxn modelId="{A75DA881-C0FA-47DE-A284-E96933985A14}" srcId="{5B8C246C-41EE-45B3-A35E-2C716191EB43}" destId="{010970F1-F603-42D1-8F91-187E6400A54E}" srcOrd="1" destOrd="0" parTransId="{0BE42688-67F2-4330-935D-367AC3E9976B}" sibTransId="{61A6B0FB-0ADD-4EBA-A00F-8E58A7EAB27E}"/>
    <dgm:cxn modelId="{F3B26303-6E3B-4D03-B214-030034A6011B}" type="presOf" srcId="{447B56E8-CA09-419E-BAC2-5C7BCC05B181}" destId="{936513AD-0E8C-410F-AF60-2C39881EAC58}" srcOrd="0" destOrd="0" presId="urn:microsoft.com/office/officeart/2005/8/layout/hierarchy3"/>
    <dgm:cxn modelId="{A22A058E-BFE2-4525-BD5F-39DF291890DD}" type="presOf" srcId="{0BE42688-67F2-4330-935D-367AC3E9976B}" destId="{1207A947-E268-4E24-8155-6424FDA8FD98}" srcOrd="0" destOrd="0" presId="urn:microsoft.com/office/officeart/2005/8/layout/hierarchy3"/>
    <dgm:cxn modelId="{9D26C725-C919-4B00-9071-DB13BCC21E2F}" type="presOf" srcId="{5B8C246C-41EE-45B3-A35E-2C716191EB43}" destId="{1F20DCBD-8077-42EE-9480-D650110F342A}" srcOrd="0" destOrd="0" presId="urn:microsoft.com/office/officeart/2005/8/layout/hierarchy3"/>
    <dgm:cxn modelId="{4AA06745-7652-45DF-991F-C1441B6361AE}" srcId="{BEC076BA-AE82-4512-B4E9-F3DE74C56729}" destId="{5B8C246C-41EE-45B3-A35E-2C716191EB43}" srcOrd="0" destOrd="0" parTransId="{4F8D6B65-4409-411E-8EE3-9C7140D6F25E}" sibTransId="{EA6C66D3-FAA2-45C2-B049-54C69E877D92}"/>
    <dgm:cxn modelId="{3D2489F7-130B-4C3F-BDA4-E898DE050A93}" type="presParOf" srcId="{716CB700-530D-4D64-A9F5-0F67C350670E}" destId="{06C54B56-3D60-44F8-B2C5-361EA7657153}" srcOrd="0" destOrd="0" presId="urn:microsoft.com/office/officeart/2005/8/layout/hierarchy3"/>
    <dgm:cxn modelId="{9464CB1E-8F38-4A04-BC32-1509FC425302}" type="presParOf" srcId="{06C54B56-3D60-44F8-B2C5-361EA7657153}" destId="{E40196AB-6262-468B-A0BF-FF5042E1B2F4}" srcOrd="0" destOrd="0" presId="urn:microsoft.com/office/officeart/2005/8/layout/hierarchy3"/>
    <dgm:cxn modelId="{91E29E40-A8CA-4D54-82B3-82E7C431BC05}" type="presParOf" srcId="{E40196AB-6262-468B-A0BF-FF5042E1B2F4}" destId="{1F20DCBD-8077-42EE-9480-D650110F342A}" srcOrd="0" destOrd="0" presId="urn:microsoft.com/office/officeart/2005/8/layout/hierarchy3"/>
    <dgm:cxn modelId="{D73B3A57-CEBF-4219-9D1F-7348F4F4EA56}" type="presParOf" srcId="{E40196AB-6262-468B-A0BF-FF5042E1B2F4}" destId="{E062D1E9-0F33-436B-96FB-9737DF9A73C7}" srcOrd="1" destOrd="0" presId="urn:microsoft.com/office/officeart/2005/8/layout/hierarchy3"/>
    <dgm:cxn modelId="{3213BE05-C988-480B-ADC0-61FC1AB1544A}" type="presParOf" srcId="{06C54B56-3D60-44F8-B2C5-361EA7657153}" destId="{94F1D731-163B-4F66-B1AB-71B466D8B150}" srcOrd="1" destOrd="0" presId="urn:microsoft.com/office/officeart/2005/8/layout/hierarchy3"/>
    <dgm:cxn modelId="{E443A2D2-B7E6-4A7F-80A7-2267C17F7530}" type="presParOf" srcId="{94F1D731-163B-4F66-B1AB-71B466D8B150}" destId="{F1BA765A-F464-4E46-9B06-4A595E8A71D0}" srcOrd="0" destOrd="0" presId="urn:microsoft.com/office/officeart/2005/8/layout/hierarchy3"/>
    <dgm:cxn modelId="{3EA9B441-BD6C-4A2D-8EEC-BFEE81BDBA29}" type="presParOf" srcId="{94F1D731-163B-4F66-B1AB-71B466D8B150}" destId="{C2FD78AD-0335-4DB8-8D36-7DE93D2778B8}" srcOrd="1" destOrd="0" presId="urn:microsoft.com/office/officeart/2005/8/layout/hierarchy3"/>
    <dgm:cxn modelId="{640C4B40-3854-42DC-84BD-4FFFE5248BA9}" type="presParOf" srcId="{94F1D731-163B-4F66-B1AB-71B466D8B150}" destId="{1207A947-E268-4E24-8155-6424FDA8FD98}" srcOrd="2" destOrd="0" presId="urn:microsoft.com/office/officeart/2005/8/layout/hierarchy3"/>
    <dgm:cxn modelId="{968F65B2-F870-4D52-AAA1-396D5285FA06}" type="presParOf" srcId="{94F1D731-163B-4F66-B1AB-71B466D8B150}" destId="{3AEDA5CA-3976-4F70-9D5B-6435032D13BB}" srcOrd="3" destOrd="0" presId="urn:microsoft.com/office/officeart/2005/8/layout/hierarchy3"/>
    <dgm:cxn modelId="{BD701BFF-E19A-4432-8948-214154867E38}" type="presParOf" srcId="{94F1D731-163B-4F66-B1AB-71B466D8B150}" destId="{936513AD-0E8C-410F-AF60-2C39881EAC58}" srcOrd="4" destOrd="0" presId="urn:microsoft.com/office/officeart/2005/8/layout/hierarchy3"/>
    <dgm:cxn modelId="{6B8596C4-11B4-44D6-A8B2-B769DADDE613}" type="presParOf" srcId="{94F1D731-163B-4F66-B1AB-71B466D8B150}" destId="{9C37578E-E0C8-4FE7-8D3D-591CB7FD93DD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A61E42E-A457-4EA4-9E51-FF28E7CB37E6}" type="doc">
      <dgm:prSet loTypeId="urn:microsoft.com/office/officeart/2005/8/layout/vList4#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B49C39C-433D-47CF-BBD9-B88CBFB1444F}">
      <dgm:prSet phldrT="[Текст]"/>
      <dgm:spPr/>
      <dgm:t>
        <a:bodyPr/>
        <a:lstStyle/>
        <a:p>
          <a:r>
            <a:rPr lang="ru-RU" dirty="0" smtClean="0"/>
            <a:t>Установка причалов для маломерных судов, закупка </a:t>
          </a:r>
          <a:r>
            <a:rPr lang="ru-RU" dirty="0" err="1" smtClean="0"/>
            <a:t>плавсредств</a:t>
          </a:r>
          <a:r>
            <a:rPr lang="ru-RU" dirty="0" smtClean="0"/>
            <a:t>, маломерных судов, организация движения туристических судов</a:t>
          </a:r>
          <a:endParaRPr lang="ru-RU" dirty="0"/>
        </a:p>
      </dgm:t>
    </dgm:pt>
    <dgm:pt modelId="{7D386017-78DD-4FD5-8BD2-1B9D811370AA}" type="parTrans" cxnId="{22ABD6C0-D766-460A-8276-9A62DDA0D0AD}">
      <dgm:prSet/>
      <dgm:spPr/>
      <dgm:t>
        <a:bodyPr/>
        <a:lstStyle/>
        <a:p>
          <a:endParaRPr lang="ru-RU"/>
        </a:p>
      </dgm:t>
    </dgm:pt>
    <dgm:pt modelId="{78C85681-F962-4354-B8EC-3B76FD656DE7}" type="sibTrans" cxnId="{22ABD6C0-D766-460A-8276-9A62DDA0D0AD}">
      <dgm:prSet/>
      <dgm:spPr/>
      <dgm:t>
        <a:bodyPr/>
        <a:lstStyle/>
        <a:p>
          <a:endParaRPr lang="ru-RU"/>
        </a:p>
      </dgm:t>
    </dgm:pt>
    <dgm:pt modelId="{1CB440CA-1F34-4D2D-AC25-8BD3283D4ADE}">
      <dgm:prSet phldrT="[Текст]"/>
      <dgm:spPr/>
      <dgm:t>
        <a:bodyPr/>
        <a:lstStyle/>
        <a:p>
          <a:r>
            <a:rPr lang="ru-RU" dirty="0" smtClean="0"/>
            <a:t>Организация смотровых площадок, установка водных фонтанов и малых архитектурных форм на побережье и воде</a:t>
          </a:r>
          <a:endParaRPr lang="ru-RU" dirty="0"/>
        </a:p>
      </dgm:t>
    </dgm:pt>
    <dgm:pt modelId="{43C76020-6F73-490C-88BB-1BBDFCE4A889}" type="parTrans" cxnId="{816945D5-EB07-4CCA-B496-F784CA661BE4}">
      <dgm:prSet/>
      <dgm:spPr/>
      <dgm:t>
        <a:bodyPr/>
        <a:lstStyle/>
        <a:p>
          <a:endParaRPr lang="ru-RU"/>
        </a:p>
      </dgm:t>
    </dgm:pt>
    <dgm:pt modelId="{87FDFE5C-CFFD-4AE5-B091-C3613A4E6355}" type="sibTrans" cxnId="{816945D5-EB07-4CCA-B496-F784CA661BE4}">
      <dgm:prSet/>
      <dgm:spPr/>
      <dgm:t>
        <a:bodyPr/>
        <a:lstStyle/>
        <a:p>
          <a:endParaRPr lang="ru-RU"/>
        </a:p>
      </dgm:t>
    </dgm:pt>
    <dgm:pt modelId="{A2389BF3-B997-46FB-9C85-FB86068B4E3E}">
      <dgm:prSet phldrT="[Текст]"/>
      <dgm:spPr/>
      <dgm:t>
        <a:bodyPr/>
        <a:lstStyle/>
        <a:p>
          <a:r>
            <a:rPr lang="ru-RU" dirty="0" smtClean="0"/>
            <a:t>Проведение событийных праздников, организация выставки яхт и других </a:t>
          </a:r>
          <a:r>
            <a:rPr lang="ru-RU" dirty="0" err="1" smtClean="0"/>
            <a:t>плавсредств</a:t>
          </a:r>
          <a:endParaRPr lang="ru-RU" dirty="0"/>
        </a:p>
      </dgm:t>
    </dgm:pt>
    <dgm:pt modelId="{D617150D-5947-463F-A453-B1E283EFFEE9}" type="parTrans" cxnId="{BA16391E-7CA1-4EE2-8D36-7EBFBA8E1DA9}">
      <dgm:prSet/>
      <dgm:spPr/>
      <dgm:t>
        <a:bodyPr/>
        <a:lstStyle/>
        <a:p>
          <a:endParaRPr lang="ru-RU"/>
        </a:p>
      </dgm:t>
    </dgm:pt>
    <dgm:pt modelId="{0F0725A9-249D-4FAF-AAD1-8082DD0D3D58}" type="sibTrans" cxnId="{BA16391E-7CA1-4EE2-8D36-7EBFBA8E1DA9}">
      <dgm:prSet/>
      <dgm:spPr/>
      <dgm:t>
        <a:bodyPr/>
        <a:lstStyle/>
        <a:p>
          <a:endParaRPr lang="ru-RU"/>
        </a:p>
      </dgm:t>
    </dgm:pt>
    <dgm:pt modelId="{145D5C99-4355-4EB9-A5B5-46CBCECCB89F}">
      <dgm:prSet phldrT="[Текст]"/>
      <dgm:spPr/>
      <dgm:t>
        <a:bodyPr/>
        <a:lstStyle/>
        <a:p>
          <a:r>
            <a:rPr lang="ru-RU" dirty="0" smtClean="0"/>
            <a:t>Наведение порядка и благоустройство прибрежной территории</a:t>
          </a:r>
          <a:endParaRPr lang="ru-RU" dirty="0"/>
        </a:p>
      </dgm:t>
    </dgm:pt>
    <dgm:pt modelId="{5A56AE1B-47CE-41C1-8332-DD54E8A483A7}" type="parTrans" cxnId="{D3801A90-9811-4B77-BF68-4FF25689228A}">
      <dgm:prSet/>
      <dgm:spPr/>
      <dgm:t>
        <a:bodyPr/>
        <a:lstStyle/>
        <a:p>
          <a:endParaRPr lang="ru-RU"/>
        </a:p>
      </dgm:t>
    </dgm:pt>
    <dgm:pt modelId="{A836EEAF-7FEC-41E2-9DA8-5476B67346BE}" type="sibTrans" cxnId="{D3801A90-9811-4B77-BF68-4FF25689228A}">
      <dgm:prSet/>
      <dgm:spPr/>
      <dgm:t>
        <a:bodyPr/>
        <a:lstStyle/>
        <a:p>
          <a:endParaRPr lang="ru-RU"/>
        </a:p>
      </dgm:t>
    </dgm:pt>
    <dgm:pt modelId="{DD3359A0-83AA-4E26-B06C-0B75741B1014}" type="pres">
      <dgm:prSet presAssocID="{EA61E42E-A457-4EA4-9E51-FF28E7CB37E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34933D-315A-4B43-9BED-9ABAAD5DEF85}" type="pres">
      <dgm:prSet presAssocID="{BB49C39C-433D-47CF-BBD9-B88CBFB1444F}" presName="comp" presStyleCnt="0"/>
      <dgm:spPr/>
    </dgm:pt>
    <dgm:pt modelId="{6DE6D8EB-D29C-40B8-A752-BE10FDDCD1EB}" type="pres">
      <dgm:prSet presAssocID="{BB49C39C-433D-47CF-BBD9-B88CBFB1444F}" presName="box" presStyleLbl="node1" presStyleIdx="0" presStyleCnt="4"/>
      <dgm:spPr/>
      <dgm:t>
        <a:bodyPr/>
        <a:lstStyle/>
        <a:p>
          <a:endParaRPr lang="ru-RU"/>
        </a:p>
      </dgm:t>
    </dgm:pt>
    <dgm:pt modelId="{A8BBAB73-3AB0-4ECE-86C8-055299D044F5}" type="pres">
      <dgm:prSet presAssocID="{BB49C39C-433D-47CF-BBD9-B88CBFB1444F}" presName="img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8E313E1-F4B0-4465-9759-496EE1E6C411}" type="pres">
      <dgm:prSet presAssocID="{BB49C39C-433D-47CF-BBD9-B88CBFB1444F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4F0292-AE52-423F-A482-BF70EF52F52A}" type="pres">
      <dgm:prSet presAssocID="{78C85681-F962-4354-B8EC-3B76FD656DE7}" presName="spacer" presStyleCnt="0"/>
      <dgm:spPr/>
    </dgm:pt>
    <dgm:pt modelId="{1698DB6E-1BAE-4523-902B-9AFC378CEEAF}" type="pres">
      <dgm:prSet presAssocID="{1CB440CA-1F34-4D2D-AC25-8BD3283D4ADE}" presName="comp" presStyleCnt="0"/>
      <dgm:spPr/>
    </dgm:pt>
    <dgm:pt modelId="{63300285-CB34-4795-BECE-CC7BD57B8A43}" type="pres">
      <dgm:prSet presAssocID="{1CB440CA-1F34-4D2D-AC25-8BD3283D4ADE}" presName="box" presStyleLbl="node1" presStyleIdx="1" presStyleCnt="4"/>
      <dgm:spPr/>
      <dgm:t>
        <a:bodyPr/>
        <a:lstStyle/>
        <a:p>
          <a:endParaRPr lang="ru-RU"/>
        </a:p>
      </dgm:t>
    </dgm:pt>
    <dgm:pt modelId="{3A23E3FB-9C37-475C-AA85-413190625EA4}" type="pres">
      <dgm:prSet presAssocID="{1CB440CA-1F34-4D2D-AC25-8BD3283D4ADE}" presName="img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C4A1DDF-F6E8-41FC-9DDF-6064257C9419}" type="pres">
      <dgm:prSet presAssocID="{1CB440CA-1F34-4D2D-AC25-8BD3283D4ADE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98E308-9D6B-4DED-88A2-1183668B05A5}" type="pres">
      <dgm:prSet presAssocID="{87FDFE5C-CFFD-4AE5-B091-C3613A4E6355}" presName="spacer" presStyleCnt="0"/>
      <dgm:spPr/>
    </dgm:pt>
    <dgm:pt modelId="{09E50637-B622-40EA-83A9-440247E57DBF}" type="pres">
      <dgm:prSet presAssocID="{A2389BF3-B997-46FB-9C85-FB86068B4E3E}" presName="comp" presStyleCnt="0"/>
      <dgm:spPr/>
    </dgm:pt>
    <dgm:pt modelId="{4E2294EA-9D34-4A01-8CD7-D93C54F340F2}" type="pres">
      <dgm:prSet presAssocID="{A2389BF3-B997-46FB-9C85-FB86068B4E3E}" presName="box" presStyleLbl="node1" presStyleIdx="2" presStyleCnt="4"/>
      <dgm:spPr/>
      <dgm:t>
        <a:bodyPr/>
        <a:lstStyle/>
        <a:p>
          <a:endParaRPr lang="ru-RU"/>
        </a:p>
      </dgm:t>
    </dgm:pt>
    <dgm:pt modelId="{4CD5F9F8-3266-4C3A-8924-43F08D1AC71D}" type="pres">
      <dgm:prSet presAssocID="{A2389BF3-B997-46FB-9C85-FB86068B4E3E}" presName="img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597D4A9-3C5C-465D-B934-66560B7489EA}" type="pres">
      <dgm:prSet presAssocID="{A2389BF3-B997-46FB-9C85-FB86068B4E3E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BD9F39-DADA-4BFC-A04F-965C3675238D}" type="pres">
      <dgm:prSet presAssocID="{0F0725A9-249D-4FAF-AAD1-8082DD0D3D58}" presName="spacer" presStyleCnt="0"/>
      <dgm:spPr/>
    </dgm:pt>
    <dgm:pt modelId="{A6A9E1F9-05A2-46DA-941A-5BC6BE20C758}" type="pres">
      <dgm:prSet presAssocID="{145D5C99-4355-4EB9-A5B5-46CBCECCB89F}" presName="comp" presStyleCnt="0"/>
      <dgm:spPr/>
    </dgm:pt>
    <dgm:pt modelId="{72203A0C-178C-4350-A290-C3DD662A291D}" type="pres">
      <dgm:prSet presAssocID="{145D5C99-4355-4EB9-A5B5-46CBCECCB89F}" presName="box" presStyleLbl="node1" presStyleIdx="3" presStyleCnt="4"/>
      <dgm:spPr/>
      <dgm:t>
        <a:bodyPr/>
        <a:lstStyle/>
        <a:p>
          <a:endParaRPr lang="ru-RU"/>
        </a:p>
      </dgm:t>
    </dgm:pt>
    <dgm:pt modelId="{546D22D6-9C82-4246-B06A-95FFE9B03E62}" type="pres">
      <dgm:prSet presAssocID="{145D5C99-4355-4EB9-A5B5-46CBCECCB89F}" presName="img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96F4679-910D-4F66-93DB-830B4043CE53}" type="pres">
      <dgm:prSet presAssocID="{145D5C99-4355-4EB9-A5B5-46CBCECCB89F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F3E477-8BDD-4A55-967C-213F8ED40FCE}" type="presOf" srcId="{1CB440CA-1F34-4D2D-AC25-8BD3283D4ADE}" destId="{63300285-CB34-4795-BECE-CC7BD57B8A43}" srcOrd="0" destOrd="0" presId="urn:microsoft.com/office/officeart/2005/8/layout/vList4#1"/>
    <dgm:cxn modelId="{22ABD6C0-D766-460A-8276-9A62DDA0D0AD}" srcId="{EA61E42E-A457-4EA4-9E51-FF28E7CB37E6}" destId="{BB49C39C-433D-47CF-BBD9-B88CBFB1444F}" srcOrd="0" destOrd="0" parTransId="{7D386017-78DD-4FD5-8BD2-1B9D811370AA}" sibTransId="{78C85681-F962-4354-B8EC-3B76FD656DE7}"/>
    <dgm:cxn modelId="{EBCB3DA3-F9A4-4EBD-8D13-4DC985839A7A}" type="presOf" srcId="{145D5C99-4355-4EB9-A5B5-46CBCECCB89F}" destId="{096F4679-910D-4F66-93DB-830B4043CE53}" srcOrd="1" destOrd="0" presId="urn:microsoft.com/office/officeart/2005/8/layout/vList4#1"/>
    <dgm:cxn modelId="{159AA91D-A8A0-4B14-893D-96CC4DF4A0CF}" type="presOf" srcId="{A2389BF3-B997-46FB-9C85-FB86068B4E3E}" destId="{4E2294EA-9D34-4A01-8CD7-D93C54F340F2}" srcOrd="0" destOrd="0" presId="urn:microsoft.com/office/officeart/2005/8/layout/vList4#1"/>
    <dgm:cxn modelId="{26D61167-68B0-4EC2-916E-CE99E28792FC}" type="presOf" srcId="{A2389BF3-B997-46FB-9C85-FB86068B4E3E}" destId="{B597D4A9-3C5C-465D-B934-66560B7489EA}" srcOrd="1" destOrd="0" presId="urn:microsoft.com/office/officeart/2005/8/layout/vList4#1"/>
    <dgm:cxn modelId="{BA16391E-7CA1-4EE2-8D36-7EBFBA8E1DA9}" srcId="{EA61E42E-A457-4EA4-9E51-FF28E7CB37E6}" destId="{A2389BF3-B997-46FB-9C85-FB86068B4E3E}" srcOrd="2" destOrd="0" parTransId="{D617150D-5947-463F-A453-B1E283EFFEE9}" sibTransId="{0F0725A9-249D-4FAF-AAD1-8082DD0D3D58}"/>
    <dgm:cxn modelId="{816945D5-EB07-4CCA-B496-F784CA661BE4}" srcId="{EA61E42E-A457-4EA4-9E51-FF28E7CB37E6}" destId="{1CB440CA-1F34-4D2D-AC25-8BD3283D4ADE}" srcOrd="1" destOrd="0" parTransId="{43C76020-6F73-490C-88BB-1BBDFCE4A889}" sibTransId="{87FDFE5C-CFFD-4AE5-B091-C3613A4E6355}"/>
    <dgm:cxn modelId="{3284A60D-C4A1-44C9-8E05-687A63CB7627}" type="presOf" srcId="{BB49C39C-433D-47CF-BBD9-B88CBFB1444F}" destId="{18E313E1-F4B0-4465-9759-496EE1E6C411}" srcOrd="1" destOrd="0" presId="urn:microsoft.com/office/officeart/2005/8/layout/vList4#1"/>
    <dgm:cxn modelId="{4D6CA26B-6E1A-407A-B25C-80C7889ADF63}" type="presOf" srcId="{EA61E42E-A457-4EA4-9E51-FF28E7CB37E6}" destId="{DD3359A0-83AA-4E26-B06C-0B75741B1014}" srcOrd="0" destOrd="0" presId="urn:microsoft.com/office/officeart/2005/8/layout/vList4#1"/>
    <dgm:cxn modelId="{76950DEB-401E-49AA-AB15-4BD903B8FA1D}" type="presOf" srcId="{BB49C39C-433D-47CF-BBD9-B88CBFB1444F}" destId="{6DE6D8EB-D29C-40B8-A752-BE10FDDCD1EB}" srcOrd="0" destOrd="0" presId="urn:microsoft.com/office/officeart/2005/8/layout/vList4#1"/>
    <dgm:cxn modelId="{D3801A90-9811-4B77-BF68-4FF25689228A}" srcId="{EA61E42E-A457-4EA4-9E51-FF28E7CB37E6}" destId="{145D5C99-4355-4EB9-A5B5-46CBCECCB89F}" srcOrd="3" destOrd="0" parTransId="{5A56AE1B-47CE-41C1-8332-DD54E8A483A7}" sibTransId="{A836EEAF-7FEC-41E2-9DA8-5476B67346BE}"/>
    <dgm:cxn modelId="{BD321B48-B81A-430C-BBC6-F640DB78F3B1}" type="presOf" srcId="{1CB440CA-1F34-4D2D-AC25-8BD3283D4ADE}" destId="{1C4A1DDF-F6E8-41FC-9DDF-6064257C9419}" srcOrd="1" destOrd="0" presId="urn:microsoft.com/office/officeart/2005/8/layout/vList4#1"/>
    <dgm:cxn modelId="{77EF814F-D563-411B-BE17-1E784A413523}" type="presOf" srcId="{145D5C99-4355-4EB9-A5B5-46CBCECCB89F}" destId="{72203A0C-178C-4350-A290-C3DD662A291D}" srcOrd="0" destOrd="0" presId="urn:microsoft.com/office/officeart/2005/8/layout/vList4#1"/>
    <dgm:cxn modelId="{80855A83-AD86-448B-9537-A3F7538206EA}" type="presParOf" srcId="{DD3359A0-83AA-4E26-B06C-0B75741B1014}" destId="{0434933D-315A-4B43-9BED-9ABAAD5DEF85}" srcOrd="0" destOrd="0" presId="urn:microsoft.com/office/officeart/2005/8/layout/vList4#1"/>
    <dgm:cxn modelId="{6BDEC4C6-F8EB-4DCF-9C36-45B155BB5868}" type="presParOf" srcId="{0434933D-315A-4B43-9BED-9ABAAD5DEF85}" destId="{6DE6D8EB-D29C-40B8-A752-BE10FDDCD1EB}" srcOrd="0" destOrd="0" presId="urn:microsoft.com/office/officeart/2005/8/layout/vList4#1"/>
    <dgm:cxn modelId="{C875FC41-5C9E-4161-993E-9BD4D3DBCC34}" type="presParOf" srcId="{0434933D-315A-4B43-9BED-9ABAAD5DEF85}" destId="{A8BBAB73-3AB0-4ECE-86C8-055299D044F5}" srcOrd="1" destOrd="0" presId="urn:microsoft.com/office/officeart/2005/8/layout/vList4#1"/>
    <dgm:cxn modelId="{E978F3B7-59BC-4D6B-9F9F-BC7B27135924}" type="presParOf" srcId="{0434933D-315A-4B43-9BED-9ABAAD5DEF85}" destId="{18E313E1-F4B0-4465-9759-496EE1E6C411}" srcOrd="2" destOrd="0" presId="urn:microsoft.com/office/officeart/2005/8/layout/vList4#1"/>
    <dgm:cxn modelId="{5143023D-FF25-42CD-AC97-2B7410590B5E}" type="presParOf" srcId="{DD3359A0-83AA-4E26-B06C-0B75741B1014}" destId="{C04F0292-AE52-423F-A482-BF70EF52F52A}" srcOrd="1" destOrd="0" presId="urn:microsoft.com/office/officeart/2005/8/layout/vList4#1"/>
    <dgm:cxn modelId="{222C8E9D-0099-43FB-A981-F08EED642C20}" type="presParOf" srcId="{DD3359A0-83AA-4E26-B06C-0B75741B1014}" destId="{1698DB6E-1BAE-4523-902B-9AFC378CEEAF}" srcOrd="2" destOrd="0" presId="urn:microsoft.com/office/officeart/2005/8/layout/vList4#1"/>
    <dgm:cxn modelId="{4E6D8F39-F2EF-45CA-A180-E621C86EF06D}" type="presParOf" srcId="{1698DB6E-1BAE-4523-902B-9AFC378CEEAF}" destId="{63300285-CB34-4795-BECE-CC7BD57B8A43}" srcOrd="0" destOrd="0" presId="urn:microsoft.com/office/officeart/2005/8/layout/vList4#1"/>
    <dgm:cxn modelId="{B4CDC225-FB5B-405E-AB15-6AA95979F818}" type="presParOf" srcId="{1698DB6E-1BAE-4523-902B-9AFC378CEEAF}" destId="{3A23E3FB-9C37-475C-AA85-413190625EA4}" srcOrd="1" destOrd="0" presId="urn:microsoft.com/office/officeart/2005/8/layout/vList4#1"/>
    <dgm:cxn modelId="{06B13706-ACDE-488B-863F-D6D7D5E40392}" type="presParOf" srcId="{1698DB6E-1BAE-4523-902B-9AFC378CEEAF}" destId="{1C4A1DDF-F6E8-41FC-9DDF-6064257C9419}" srcOrd="2" destOrd="0" presId="urn:microsoft.com/office/officeart/2005/8/layout/vList4#1"/>
    <dgm:cxn modelId="{A8B40020-0EFF-4D2B-B773-A37E1238716E}" type="presParOf" srcId="{DD3359A0-83AA-4E26-B06C-0B75741B1014}" destId="{A098E308-9D6B-4DED-88A2-1183668B05A5}" srcOrd="3" destOrd="0" presId="urn:microsoft.com/office/officeart/2005/8/layout/vList4#1"/>
    <dgm:cxn modelId="{1988785A-326C-4162-B443-014FE72B5B39}" type="presParOf" srcId="{DD3359A0-83AA-4E26-B06C-0B75741B1014}" destId="{09E50637-B622-40EA-83A9-440247E57DBF}" srcOrd="4" destOrd="0" presId="urn:microsoft.com/office/officeart/2005/8/layout/vList4#1"/>
    <dgm:cxn modelId="{7DAF1D05-069E-437F-88B8-750623EE2C5D}" type="presParOf" srcId="{09E50637-B622-40EA-83A9-440247E57DBF}" destId="{4E2294EA-9D34-4A01-8CD7-D93C54F340F2}" srcOrd="0" destOrd="0" presId="urn:microsoft.com/office/officeart/2005/8/layout/vList4#1"/>
    <dgm:cxn modelId="{410C141F-EE1A-47E2-9163-F913E79CB7D0}" type="presParOf" srcId="{09E50637-B622-40EA-83A9-440247E57DBF}" destId="{4CD5F9F8-3266-4C3A-8924-43F08D1AC71D}" srcOrd="1" destOrd="0" presId="urn:microsoft.com/office/officeart/2005/8/layout/vList4#1"/>
    <dgm:cxn modelId="{EBAEDD1F-2BC1-4008-BC99-56EF60337C72}" type="presParOf" srcId="{09E50637-B622-40EA-83A9-440247E57DBF}" destId="{B597D4A9-3C5C-465D-B934-66560B7489EA}" srcOrd="2" destOrd="0" presId="urn:microsoft.com/office/officeart/2005/8/layout/vList4#1"/>
    <dgm:cxn modelId="{0FD27945-C550-4730-8734-B5D3AAF9CCA7}" type="presParOf" srcId="{DD3359A0-83AA-4E26-B06C-0B75741B1014}" destId="{33BD9F39-DADA-4BFC-A04F-965C3675238D}" srcOrd="5" destOrd="0" presId="urn:microsoft.com/office/officeart/2005/8/layout/vList4#1"/>
    <dgm:cxn modelId="{3047C937-A7EF-4978-ABDC-D7A47B2AED5A}" type="presParOf" srcId="{DD3359A0-83AA-4E26-B06C-0B75741B1014}" destId="{A6A9E1F9-05A2-46DA-941A-5BC6BE20C758}" srcOrd="6" destOrd="0" presId="urn:microsoft.com/office/officeart/2005/8/layout/vList4#1"/>
    <dgm:cxn modelId="{90E1166F-CD5C-4FCE-A941-93BD3431EB34}" type="presParOf" srcId="{A6A9E1F9-05A2-46DA-941A-5BC6BE20C758}" destId="{72203A0C-178C-4350-A290-C3DD662A291D}" srcOrd="0" destOrd="0" presId="urn:microsoft.com/office/officeart/2005/8/layout/vList4#1"/>
    <dgm:cxn modelId="{942EFCEE-9EA9-42FA-B837-3BBF7D2CB5B6}" type="presParOf" srcId="{A6A9E1F9-05A2-46DA-941A-5BC6BE20C758}" destId="{546D22D6-9C82-4246-B06A-95FFE9B03E62}" srcOrd="1" destOrd="0" presId="urn:microsoft.com/office/officeart/2005/8/layout/vList4#1"/>
    <dgm:cxn modelId="{2DAF2120-8870-4670-9201-37A8123E1B17}" type="presParOf" srcId="{A6A9E1F9-05A2-46DA-941A-5BC6BE20C758}" destId="{096F4679-910D-4F66-93DB-830B4043CE53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B0D9D96-6B06-4F4E-AF90-F209A2CE8254}" type="doc">
      <dgm:prSet loTypeId="urn:microsoft.com/office/officeart/2005/8/layout/chevron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481571-9C3E-4D1D-B9E0-0336ADF45041}">
      <dgm:prSet phldrT="[Текст]" phldr="1"/>
      <dgm:spPr/>
      <dgm:t>
        <a:bodyPr/>
        <a:lstStyle/>
        <a:p>
          <a:endParaRPr lang="ru-RU" dirty="0"/>
        </a:p>
      </dgm:t>
    </dgm:pt>
    <dgm:pt modelId="{B4A5783B-92C2-40F2-AC53-6888A0C13559}" type="parTrans" cxnId="{86750E72-58A3-4BE5-9F30-63047B6D14C1}">
      <dgm:prSet/>
      <dgm:spPr/>
      <dgm:t>
        <a:bodyPr/>
        <a:lstStyle/>
        <a:p>
          <a:endParaRPr lang="ru-RU"/>
        </a:p>
      </dgm:t>
    </dgm:pt>
    <dgm:pt modelId="{C0A7AA2B-31E2-48F6-98DB-D62A3492E672}" type="sibTrans" cxnId="{86750E72-58A3-4BE5-9F30-63047B6D14C1}">
      <dgm:prSet/>
      <dgm:spPr/>
      <dgm:t>
        <a:bodyPr/>
        <a:lstStyle/>
        <a:p>
          <a:endParaRPr lang="ru-RU"/>
        </a:p>
      </dgm:t>
    </dgm:pt>
    <dgm:pt modelId="{3983C429-0BA9-4DA7-A0E5-9C637F23F2D0}">
      <dgm:prSet phldrT="[Текст]" custT="1"/>
      <dgm:spPr/>
      <dgm:t>
        <a:bodyPr/>
        <a:lstStyle/>
        <a:p>
          <a:r>
            <a:rPr lang="ru-RU" sz="1700" dirty="0" smtClean="0"/>
            <a:t>установить систему маршрутного ориентирования;</a:t>
          </a:r>
          <a:endParaRPr lang="ru-RU" sz="1700" dirty="0"/>
        </a:p>
      </dgm:t>
    </dgm:pt>
    <dgm:pt modelId="{A2BEDBDC-5B27-45C6-9661-1833C0271C09}" type="parTrans" cxnId="{4592D1FB-F129-4DDC-A11C-3BCA21E64058}">
      <dgm:prSet/>
      <dgm:spPr/>
      <dgm:t>
        <a:bodyPr/>
        <a:lstStyle/>
        <a:p>
          <a:endParaRPr lang="ru-RU"/>
        </a:p>
      </dgm:t>
    </dgm:pt>
    <dgm:pt modelId="{4FEF3E02-D576-49F6-99A5-6274C9E80BA5}" type="sibTrans" cxnId="{4592D1FB-F129-4DDC-A11C-3BCA21E64058}">
      <dgm:prSet/>
      <dgm:spPr/>
      <dgm:t>
        <a:bodyPr/>
        <a:lstStyle/>
        <a:p>
          <a:endParaRPr lang="ru-RU"/>
        </a:p>
      </dgm:t>
    </dgm:pt>
    <dgm:pt modelId="{5874A6F1-9646-4DEE-AA82-B1996B7C9D1B}">
      <dgm:prSet phldrT="[Текст]" phldr="1"/>
      <dgm:spPr/>
      <dgm:t>
        <a:bodyPr/>
        <a:lstStyle/>
        <a:p>
          <a:endParaRPr lang="ru-RU" dirty="0"/>
        </a:p>
      </dgm:t>
    </dgm:pt>
    <dgm:pt modelId="{F4E690BD-5616-42DD-8C72-F38B7331EE24}" type="parTrans" cxnId="{573AEB04-047A-4934-90EE-035B25B2CD2C}">
      <dgm:prSet/>
      <dgm:spPr/>
      <dgm:t>
        <a:bodyPr/>
        <a:lstStyle/>
        <a:p>
          <a:endParaRPr lang="ru-RU"/>
        </a:p>
      </dgm:t>
    </dgm:pt>
    <dgm:pt modelId="{D1DE2A3E-8402-41D5-815E-B7C953D06385}" type="sibTrans" cxnId="{573AEB04-047A-4934-90EE-035B25B2CD2C}">
      <dgm:prSet/>
      <dgm:spPr/>
      <dgm:t>
        <a:bodyPr/>
        <a:lstStyle/>
        <a:p>
          <a:endParaRPr lang="ru-RU"/>
        </a:p>
      </dgm:t>
    </dgm:pt>
    <dgm:pt modelId="{4A7682A9-12E9-4994-AD6E-C9AEBA55C485}">
      <dgm:prSet phldrT="[Текст]" custT="1"/>
      <dgm:spPr/>
      <dgm:t>
        <a:bodyPr/>
        <a:lstStyle/>
        <a:p>
          <a:r>
            <a:rPr lang="ru-RU" sz="1700" dirty="0" smtClean="0"/>
            <a:t>организовать курсирование туристического автобуса по городу Гродно;</a:t>
          </a:r>
          <a:endParaRPr lang="ru-RU" sz="1700" dirty="0"/>
        </a:p>
      </dgm:t>
    </dgm:pt>
    <dgm:pt modelId="{3B5AF819-84F2-45E4-96E3-2FB433EAB6F9}" type="parTrans" cxnId="{06BA5270-70A5-493C-9648-758BDE98F23D}">
      <dgm:prSet/>
      <dgm:spPr/>
      <dgm:t>
        <a:bodyPr/>
        <a:lstStyle/>
        <a:p>
          <a:endParaRPr lang="ru-RU"/>
        </a:p>
      </dgm:t>
    </dgm:pt>
    <dgm:pt modelId="{ACEDB9E1-A5FD-4F89-83C0-6C22F3A7C7EE}" type="sibTrans" cxnId="{06BA5270-70A5-493C-9648-758BDE98F23D}">
      <dgm:prSet/>
      <dgm:spPr/>
      <dgm:t>
        <a:bodyPr/>
        <a:lstStyle/>
        <a:p>
          <a:endParaRPr lang="ru-RU"/>
        </a:p>
      </dgm:t>
    </dgm:pt>
    <dgm:pt modelId="{1E079FBE-DE39-42E7-8308-057E4383B771}">
      <dgm:prSet phldrT="[Текст]" phldr="1"/>
      <dgm:spPr/>
      <dgm:t>
        <a:bodyPr/>
        <a:lstStyle/>
        <a:p>
          <a:endParaRPr lang="ru-RU" dirty="0"/>
        </a:p>
      </dgm:t>
    </dgm:pt>
    <dgm:pt modelId="{60E9A3C7-0A2F-4811-AF31-5414F9A65E6C}" type="parTrans" cxnId="{77F994DE-8455-4454-A8CF-EAEBD0D271FA}">
      <dgm:prSet/>
      <dgm:spPr/>
      <dgm:t>
        <a:bodyPr/>
        <a:lstStyle/>
        <a:p>
          <a:endParaRPr lang="ru-RU"/>
        </a:p>
      </dgm:t>
    </dgm:pt>
    <dgm:pt modelId="{C5FB3939-E3B3-4C5B-ABFE-4F139ADD8DA2}" type="sibTrans" cxnId="{77F994DE-8455-4454-A8CF-EAEBD0D271FA}">
      <dgm:prSet/>
      <dgm:spPr/>
      <dgm:t>
        <a:bodyPr/>
        <a:lstStyle/>
        <a:p>
          <a:endParaRPr lang="ru-RU"/>
        </a:p>
      </dgm:t>
    </dgm:pt>
    <dgm:pt modelId="{62EF4EF8-2478-46E5-AE63-4C65D5A16F8C}">
      <dgm:prSet phldrT="[Текст]"/>
      <dgm:spPr/>
      <dgm:t>
        <a:bodyPr/>
        <a:lstStyle/>
        <a:p>
          <a:endParaRPr lang="ru-RU" sz="900" dirty="0"/>
        </a:p>
      </dgm:t>
    </dgm:pt>
    <dgm:pt modelId="{7D83EBE7-C581-4E13-9903-F4FD3C8E4762}" type="parTrans" cxnId="{0485B9A4-9BFC-4ACF-B7FA-C3FD71F32189}">
      <dgm:prSet/>
      <dgm:spPr/>
      <dgm:t>
        <a:bodyPr/>
        <a:lstStyle/>
        <a:p>
          <a:endParaRPr lang="ru-RU"/>
        </a:p>
      </dgm:t>
    </dgm:pt>
    <dgm:pt modelId="{E37C7835-B169-4DAA-A20B-738284475BEA}" type="sibTrans" cxnId="{0485B9A4-9BFC-4ACF-B7FA-C3FD71F32189}">
      <dgm:prSet/>
      <dgm:spPr/>
      <dgm:t>
        <a:bodyPr/>
        <a:lstStyle/>
        <a:p>
          <a:endParaRPr lang="ru-RU"/>
        </a:p>
      </dgm:t>
    </dgm:pt>
    <dgm:pt modelId="{232648D0-5C2C-4FF3-879B-BF740E5CC412}">
      <dgm:prSet phldrT="[Текст]" custT="1"/>
      <dgm:spPr/>
      <dgm:t>
        <a:bodyPr/>
        <a:lstStyle/>
        <a:p>
          <a:r>
            <a:rPr lang="ru-RU" sz="1700" dirty="0" smtClean="0"/>
            <a:t>восстановить работу стационарных туалетов на площади Советской, дополнительно установить </a:t>
          </a:r>
          <a:r>
            <a:rPr lang="ru-RU" sz="1700" dirty="0" err="1" smtClean="0"/>
            <a:t>биотуалеты</a:t>
          </a:r>
          <a:r>
            <a:rPr lang="ru-RU" sz="1700" dirty="0" smtClean="0"/>
            <a:t> и контейнеры для сбора мусора;</a:t>
          </a:r>
          <a:endParaRPr lang="ru-RU" sz="1700" dirty="0"/>
        </a:p>
      </dgm:t>
    </dgm:pt>
    <dgm:pt modelId="{F45C39E8-3172-4ECE-A6FA-F5B69F0CBC87}" type="parTrans" cxnId="{B0D26975-59BA-41BC-BD55-273A9E982061}">
      <dgm:prSet/>
      <dgm:spPr/>
      <dgm:t>
        <a:bodyPr/>
        <a:lstStyle/>
        <a:p>
          <a:endParaRPr lang="ru-RU"/>
        </a:p>
      </dgm:t>
    </dgm:pt>
    <dgm:pt modelId="{478F71A8-BA25-4407-A901-876F5FA95743}" type="sibTrans" cxnId="{B0D26975-59BA-41BC-BD55-273A9E982061}">
      <dgm:prSet/>
      <dgm:spPr/>
      <dgm:t>
        <a:bodyPr/>
        <a:lstStyle/>
        <a:p>
          <a:endParaRPr lang="ru-RU"/>
        </a:p>
      </dgm:t>
    </dgm:pt>
    <dgm:pt modelId="{81F62E94-6802-41AF-B209-7F8DF4C9D770}">
      <dgm:prSet/>
      <dgm:spPr/>
      <dgm:t>
        <a:bodyPr/>
        <a:lstStyle/>
        <a:p>
          <a:endParaRPr lang="ru-RU" sz="900" dirty="0"/>
        </a:p>
      </dgm:t>
    </dgm:pt>
    <dgm:pt modelId="{0602E6D1-7F2B-415C-BAF6-5798CB71CFEB}" type="parTrans" cxnId="{F3CA999B-F884-4B85-929F-64C858B64301}">
      <dgm:prSet/>
      <dgm:spPr/>
      <dgm:t>
        <a:bodyPr/>
        <a:lstStyle/>
        <a:p>
          <a:endParaRPr lang="ru-RU"/>
        </a:p>
      </dgm:t>
    </dgm:pt>
    <dgm:pt modelId="{6F54ADD2-F5FB-4DC8-9FBB-BDE85B81282F}" type="sibTrans" cxnId="{F3CA999B-F884-4B85-929F-64C858B64301}">
      <dgm:prSet/>
      <dgm:spPr/>
      <dgm:t>
        <a:bodyPr/>
        <a:lstStyle/>
        <a:p>
          <a:endParaRPr lang="ru-RU"/>
        </a:p>
      </dgm:t>
    </dgm:pt>
    <dgm:pt modelId="{F163FEF3-0AFD-446B-864A-F54CE290F847}">
      <dgm:prSet/>
      <dgm:spPr/>
      <dgm:t>
        <a:bodyPr/>
        <a:lstStyle/>
        <a:p>
          <a:endParaRPr lang="ru-RU" sz="900" dirty="0"/>
        </a:p>
      </dgm:t>
    </dgm:pt>
    <dgm:pt modelId="{62CA30F1-EB5E-4146-9189-A81B32A26C34}" type="parTrans" cxnId="{41E12E7B-7456-44EC-A99B-1D7BEFC8E7B5}">
      <dgm:prSet/>
      <dgm:spPr/>
      <dgm:t>
        <a:bodyPr/>
        <a:lstStyle/>
        <a:p>
          <a:endParaRPr lang="ru-RU"/>
        </a:p>
      </dgm:t>
    </dgm:pt>
    <dgm:pt modelId="{ED43A1FB-FD50-45C3-80D0-740631310805}" type="sibTrans" cxnId="{41E12E7B-7456-44EC-A99B-1D7BEFC8E7B5}">
      <dgm:prSet/>
      <dgm:spPr/>
      <dgm:t>
        <a:bodyPr/>
        <a:lstStyle/>
        <a:p>
          <a:endParaRPr lang="ru-RU"/>
        </a:p>
      </dgm:t>
    </dgm:pt>
    <dgm:pt modelId="{EE86662F-7185-45B5-8C25-5B865840364C}">
      <dgm:prSet/>
      <dgm:spPr/>
      <dgm:t>
        <a:bodyPr/>
        <a:lstStyle/>
        <a:p>
          <a:endParaRPr lang="ru-RU" sz="900" dirty="0"/>
        </a:p>
      </dgm:t>
    </dgm:pt>
    <dgm:pt modelId="{4CFB7209-C25F-4E00-95C2-4FE66AE6E6EB}" type="parTrans" cxnId="{70BC319D-1094-4AB8-B0F0-004C24D1B32E}">
      <dgm:prSet/>
      <dgm:spPr/>
      <dgm:t>
        <a:bodyPr/>
        <a:lstStyle/>
        <a:p>
          <a:endParaRPr lang="ru-RU"/>
        </a:p>
      </dgm:t>
    </dgm:pt>
    <dgm:pt modelId="{7AB34120-3F6C-4760-83D3-19CAF841D849}" type="sibTrans" cxnId="{70BC319D-1094-4AB8-B0F0-004C24D1B32E}">
      <dgm:prSet/>
      <dgm:spPr/>
      <dgm:t>
        <a:bodyPr/>
        <a:lstStyle/>
        <a:p>
          <a:endParaRPr lang="ru-RU"/>
        </a:p>
      </dgm:t>
    </dgm:pt>
    <dgm:pt modelId="{B56D7FA7-D688-4CA6-9E4D-1DF481D275E7}">
      <dgm:prSet phldrT="[Текст]" custT="1"/>
      <dgm:spPr/>
      <dgm:t>
        <a:bodyPr/>
        <a:lstStyle/>
        <a:p>
          <a:r>
            <a:rPr lang="ru-RU" sz="1700" dirty="0" smtClean="0"/>
            <a:t>разработать и обеспечить реализацию мероприятий по развитию велосипедной инфраструктуры;</a:t>
          </a:r>
          <a:endParaRPr lang="ru-RU" sz="1700" dirty="0"/>
        </a:p>
      </dgm:t>
    </dgm:pt>
    <dgm:pt modelId="{B4FE1403-5408-4BE9-84A3-17C16493BE89}" type="parTrans" cxnId="{9786CE2D-DFD9-4CF3-9F27-59F6E746284F}">
      <dgm:prSet/>
      <dgm:spPr/>
      <dgm:t>
        <a:bodyPr/>
        <a:lstStyle/>
        <a:p>
          <a:endParaRPr lang="ru-RU"/>
        </a:p>
      </dgm:t>
    </dgm:pt>
    <dgm:pt modelId="{1F81B090-5B8F-4240-B4EB-DD4CCEA4D4ED}" type="sibTrans" cxnId="{9786CE2D-DFD9-4CF3-9F27-59F6E746284F}">
      <dgm:prSet/>
      <dgm:spPr/>
      <dgm:t>
        <a:bodyPr/>
        <a:lstStyle/>
        <a:p>
          <a:endParaRPr lang="ru-RU"/>
        </a:p>
      </dgm:t>
    </dgm:pt>
    <dgm:pt modelId="{B9E40D70-CB64-4010-AE23-B87F28BDB2A1}">
      <dgm:prSet custT="1"/>
      <dgm:spPr/>
      <dgm:t>
        <a:bodyPr/>
        <a:lstStyle/>
        <a:p>
          <a:r>
            <a:rPr lang="ru-RU" sz="1700" dirty="0" smtClean="0"/>
            <a:t>создать туристско-информационные пункты в основных местах сосредоточения туристов;</a:t>
          </a:r>
          <a:endParaRPr lang="ru-RU" sz="1700" dirty="0"/>
        </a:p>
      </dgm:t>
    </dgm:pt>
    <dgm:pt modelId="{E8A1AF22-6F1C-42A7-8D7E-DB0E2119FEFD}" type="parTrans" cxnId="{8D42C92C-277B-49D8-9E82-8F1CBF2FA258}">
      <dgm:prSet/>
      <dgm:spPr/>
      <dgm:t>
        <a:bodyPr/>
        <a:lstStyle/>
        <a:p>
          <a:endParaRPr lang="ru-RU"/>
        </a:p>
      </dgm:t>
    </dgm:pt>
    <dgm:pt modelId="{1A347705-2BF3-445C-B3F6-3EE40CDC7956}" type="sibTrans" cxnId="{8D42C92C-277B-49D8-9E82-8F1CBF2FA258}">
      <dgm:prSet/>
      <dgm:spPr/>
      <dgm:t>
        <a:bodyPr/>
        <a:lstStyle/>
        <a:p>
          <a:endParaRPr lang="ru-RU"/>
        </a:p>
      </dgm:t>
    </dgm:pt>
    <dgm:pt modelId="{DAE5A6FD-3BEA-494B-A6C7-C076E7B08BFF}">
      <dgm:prSet phldrT="[Текст]" custT="1"/>
      <dgm:spPr/>
      <dgm:t>
        <a:bodyPr/>
        <a:lstStyle/>
        <a:p>
          <a:r>
            <a:rPr lang="ru-RU" sz="1700" dirty="0" smtClean="0"/>
            <a:t>обеспечить оборудование причалов для маломерных судов;</a:t>
          </a:r>
          <a:endParaRPr lang="ru-RU" sz="1700" dirty="0"/>
        </a:p>
      </dgm:t>
    </dgm:pt>
    <dgm:pt modelId="{34EC34E6-B49C-4AF9-BA62-B1EDBABCE911}" type="parTrans" cxnId="{B0603BD3-1B1C-4B65-A752-BDB94F97502A}">
      <dgm:prSet/>
      <dgm:spPr/>
      <dgm:t>
        <a:bodyPr/>
        <a:lstStyle/>
        <a:p>
          <a:endParaRPr lang="ru-RU"/>
        </a:p>
      </dgm:t>
    </dgm:pt>
    <dgm:pt modelId="{41AB92EF-A9C8-4526-86B6-95772E1F0B51}" type="sibTrans" cxnId="{B0603BD3-1B1C-4B65-A752-BDB94F97502A}">
      <dgm:prSet/>
      <dgm:spPr/>
      <dgm:t>
        <a:bodyPr/>
        <a:lstStyle/>
        <a:p>
          <a:endParaRPr lang="ru-RU"/>
        </a:p>
      </dgm:t>
    </dgm:pt>
    <dgm:pt modelId="{87D5372F-968E-42AA-9383-8F4845005419}">
      <dgm:prSet phldrT="[Текст]" custT="1"/>
      <dgm:spPr/>
      <dgm:t>
        <a:bodyPr/>
        <a:lstStyle/>
        <a:p>
          <a:r>
            <a:rPr lang="ru-RU" sz="1700" dirty="0" smtClean="0"/>
            <a:t>рассмотреть вопрос о создании смотровой площадки по ул. Дарвина;</a:t>
          </a:r>
        </a:p>
        <a:p>
          <a:endParaRPr lang="ru-RU" sz="1600" dirty="0"/>
        </a:p>
      </dgm:t>
    </dgm:pt>
    <dgm:pt modelId="{3E79DD70-AE0F-4C43-BF2E-9F8A6F3C3499}" type="parTrans" cxnId="{AE148DA8-03B9-4616-8919-618550831C5A}">
      <dgm:prSet/>
      <dgm:spPr/>
      <dgm:t>
        <a:bodyPr/>
        <a:lstStyle/>
        <a:p>
          <a:endParaRPr lang="ru-RU"/>
        </a:p>
      </dgm:t>
    </dgm:pt>
    <dgm:pt modelId="{6F2913CF-AB30-4BBE-9E59-90D8584A10B2}" type="sibTrans" cxnId="{AE148DA8-03B9-4616-8919-618550831C5A}">
      <dgm:prSet/>
      <dgm:spPr/>
      <dgm:t>
        <a:bodyPr/>
        <a:lstStyle/>
        <a:p>
          <a:endParaRPr lang="ru-RU"/>
        </a:p>
      </dgm:t>
    </dgm:pt>
    <dgm:pt modelId="{38329D8F-27DA-4ADE-817B-B0329170C98F}">
      <dgm:prSet custT="1"/>
      <dgm:spPr/>
      <dgm:t>
        <a:bodyPr/>
        <a:lstStyle/>
        <a:p>
          <a:r>
            <a:rPr lang="ru-RU" sz="1700" dirty="0" smtClean="0"/>
            <a:t>продолжить дальнейшую планомерную работу по развитию туристической привлекательности и туристической инфраструктуры;</a:t>
          </a:r>
          <a:endParaRPr lang="ru-RU" sz="1700" dirty="0"/>
        </a:p>
      </dgm:t>
    </dgm:pt>
    <dgm:pt modelId="{5DEBB73B-7193-4719-9DBD-4B64677AD23B}" type="parTrans" cxnId="{5DDFAD40-07B3-4587-A38D-196E941E6D03}">
      <dgm:prSet/>
      <dgm:spPr/>
      <dgm:t>
        <a:bodyPr/>
        <a:lstStyle/>
        <a:p>
          <a:endParaRPr lang="ru-RU"/>
        </a:p>
      </dgm:t>
    </dgm:pt>
    <dgm:pt modelId="{5EB6323E-EE42-4148-9507-2017D67513E0}" type="sibTrans" cxnId="{5DDFAD40-07B3-4587-A38D-196E941E6D03}">
      <dgm:prSet/>
      <dgm:spPr/>
      <dgm:t>
        <a:bodyPr/>
        <a:lstStyle/>
        <a:p>
          <a:endParaRPr lang="ru-RU"/>
        </a:p>
      </dgm:t>
    </dgm:pt>
    <dgm:pt modelId="{185DE5BA-94F2-4CA3-AA91-D6E845952C4B}">
      <dgm:prSet custT="1"/>
      <dgm:spPr/>
      <dgm:t>
        <a:bodyPr/>
        <a:lstStyle/>
        <a:p>
          <a:r>
            <a:rPr lang="ru-RU" sz="1700" dirty="0" smtClean="0"/>
            <a:t>утвердить календарь основных культурно-массовых и спортивных мероприятий на 2018 год;</a:t>
          </a:r>
          <a:endParaRPr lang="ru-RU" sz="1700" dirty="0"/>
        </a:p>
      </dgm:t>
    </dgm:pt>
    <dgm:pt modelId="{99D42C75-3845-4F4D-B4BD-6E7428E031D4}" type="parTrans" cxnId="{A368C062-5587-49CD-8385-A97771563022}">
      <dgm:prSet/>
      <dgm:spPr/>
      <dgm:t>
        <a:bodyPr/>
        <a:lstStyle/>
        <a:p>
          <a:endParaRPr lang="ru-RU"/>
        </a:p>
      </dgm:t>
    </dgm:pt>
    <dgm:pt modelId="{6EDCC477-42B2-460B-8602-CA4A434487E9}" type="sibTrans" cxnId="{A368C062-5587-49CD-8385-A97771563022}">
      <dgm:prSet/>
      <dgm:spPr/>
      <dgm:t>
        <a:bodyPr/>
        <a:lstStyle/>
        <a:p>
          <a:endParaRPr lang="ru-RU"/>
        </a:p>
      </dgm:t>
    </dgm:pt>
    <dgm:pt modelId="{E0822117-F231-4934-AD35-8A8D409C74D9}">
      <dgm:prSet custT="1"/>
      <dgm:spPr/>
      <dgm:t>
        <a:bodyPr/>
        <a:lstStyle/>
        <a:p>
          <a:r>
            <a:rPr lang="ru-RU" sz="1700" dirty="0" smtClean="0"/>
            <a:t>установить знаки-указатели маршрутного ориентирования на основных туристических объектах;</a:t>
          </a:r>
          <a:endParaRPr lang="ru-RU" sz="1700" dirty="0"/>
        </a:p>
      </dgm:t>
    </dgm:pt>
    <dgm:pt modelId="{384A0393-189F-4870-888F-341159B52B7D}" type="parTrans" cxnId="{792D8430-EC4F-4021-AE4A-D608945FDE95}">
      <dgm:prSet/>
      <dgm:spPr/>
      <dgm:t>
        <a:bodyPr/>
        <a:lstStyle/>
        <a:p>
          <a:endParaRPr lang="ru-RU"/>
        </a:p>
      </dgm:t>
    </dgm:pt>
    <dgm:pt modelId="{A13B8270-C579-4B47-BCEA-13322FF260C2}" type="sibTrans" cxnId="{792D8430-EC4F-4021-AE4A-D608945FDE95}">
      <dgm:prSet/>
      <dgm:spPr/>
      <dgm:t>
        <a:bodyPr/>
        <a:lstStyle/>
        <a:p>
          <a:endParaRPr lang="ru-RU"/>
        </a:p>
      </dgm:t>
    </dgm:pt>
    <dgm:pt modelId="{FC4019F4-34EC-406B-B4C1-099DD5F070C4}">
      <dgm:prSet custT="1"/>
      <dgm:spPr/>
      <dgm:t>
        <a:bodyPr/>
        <a:lstStyle/>
        <a:p>
          <a:r>
            <a:rPr lang="ru-RU" sz="1700" dirty="0" smtClean="0"/>
            <a:t>провести работу по созданию площадок для </a:t>
          </a:r>
          <a:r>
            <a:rPr lang="ru-RU" sz="1700" dirty="0" err="1" smtClean="0"/>
            <a:t>караванеров</a:t>
          </a:r>
          <a:r>
            <a:rPr lang="ru-RU" sz="1700" dirty="0" smtClean="0"/>
            <a:t> и </a:t>
          </a:r>
          <a:r>
            <a:rPr lang="ru-RU" sz="1700" dirty="0" err="1" smtClean="0"/>
            <a:t>кемперов</a:t>
          </a:r>
          <a:r>
            <a:rPr lang="ru-RU" sz="1700" dirty="0" smtClean="0"/>
            <a:t>;</a:t>
          </a:r>
          <a:endParaRPr lang="ru-RU" sz="1700" dirty="0"/>
        </a:p>
      </dgm:t>
    </dgm:pt>
    <dgm:pt modelId="{C2AF942B-D6A9-4F58-BC5A-D4A8DC0F2616}" type="parTrans" cxnId="{59769FE3-B556-4ED7-89A4-C901C29DE01C}">
      <dgm:prSet/>
      <dgm:spPr/>
      <dgm:t>
        <a:bodyPr/>
        <a:lstStyle/>
        <a:p>
          <a:endParaRPr lang="ru-RU"/>
        </a:p>
      </dgm:t>
    </dgm:pt>
    <dgm:pt modelId="{B6E12B40-709D-4676-98CE-1A8E2462AFE9}" type="sibTrans" cxnId="{59769FE3-B556-4ED7-89A4-C901C29DE01C}">
      <dgm:prSet/>
      <dgm:spPr/>
      <dgm:t>
        <a:bodyPr/>
        <a:lstStyle/>
        <a:p>
          <a:endParaRPr lang="ru-RU"/>
        </a:p>
      </dgm:t>
    </dgm:pt>
    <dgm:pt modelId="{AE2C900E-3CE0-4968-BB61-40C56D14FC23}" type="pres">
      <dgm:prSet presAssocID="{BB0D9D96-6B06-4F4E-AF90-F209A2CE825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12AD9E-4B50-4A04-A053-44B3E02CED3D}" type="pres">
      <dgm:prSet presAssocID="{FE481571-9C3E-4D1D-B9E0-0336ADF45041}" presName="composite" presStyleCnt="0"/>
      <dgm:spPr/>
    </dgm:pt>
    <dgm:pt modelId="{2BC3161D-10EC-43F8-AED3-C6D3C39A1F75}" type="pres">
      <dgm:prSet presAssocID="{FE481571-9C3E-4D1D-B9E0-0336ADF4504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279995-3C74-44CD-9158-C783D7725AE3}" type="pres">
      <dgm:prSet presAssocID="{FE481571-9C3E-4D1D-B9E0-0336ADF45041}" presName="descendantText" presStyleLbl="alignAcc1" presStyleIdx="0" presStyleCnt="3" custScaleY="1735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8116CC-19B7-4A69-8FF3-70E47170F1F5}" type="pres">
      <dgm:prSet presAssocID="{C0A7AA2B-31E2-48F6-98DB-D62A3492E672}" presName="sp" presStyleCnt="0"/>
      <dgm:spPr/>
    </dgm:pt>
    <dgm:pt modelId="{80A4E5D3-45D2-4386-AEFC-CC49A9171110}" type="pres">
      <dgm:prSet presAssocID="{5874A6F1-9646-4DEE-AA82-B1996B7C9D1B}" presName="composite" presStyleCnt="0"/>
      <dgm:spPr/>
    </dgm:pt>
    <dgm:pt modelId="{4327A978-978D-4B27-B34E-E7B16BEF36B3}" type="pres">
      <dgm:prSet presAssocID="{5874A6F1-9646-4DEE-AA82-B1996B7C9D1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09B367-C03F-4818-B962-C122B24EC12A}" type="pres">
      <dgm:prSet presAssocID="{5874A6F1-9646-4DEE-AA82-B1996B7C9D1B}" presName="descendantText" presStyleLbl="alignAcc1" presStyleIdx="1" presStyleCnt="3" custScaleY="134566" custLinFactNeighborX="0" custLinFactNeighborY="146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582F6C-3AD7-4081-B937-C8DC7FB46FAA}" type="pres">
      <dgm:prSet presAssocID="{D1DE2A3E-8402-41D5-815E-B7C953D06385}" presName="sp" presStyleCnt="0"/>
      <dgm:spPr/>
    </dgm:pt>
    <dgm:pt modelId="{6C6EEDAA-0ADE-44FE-B53E-89414EB95217}" type="pres">
      <dgm:prSet presAssocID="{1E079FBE-DE39-42E7-8308-057E4383B771}" presName="composite" presStyleCnt="0"/>
      <dgm:spPr/>
    </dgm:pt>
    <dgm:pt modelId="{D1D49B7F-B53C-4A7E-A07B-8A8C9D4163AD}" type="pres">
      <dgm:prSet presAssocID="{1E079FBE-DE39-42E7-8308-057E4383B771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24A6C4-4CD7-421E-885F-D6CCED9CFD4E}" type="pres">
      <dgm:prSet presAssocID="{1E079FBE-DE39-42E7-8308-057E4383B771}" presName="descendantText" presStyleLbl="alignAcc1" presStyleIdx="2" presStyleCnt="3" custScaleY="178030" custLinFactNeighborX="0" custLinFactNeighborY="99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6BA5270-70A5-493C-9648-758BDE98F23D}" srcId="{5874A6F1-9646-4DEE-AA82-B1996B7C9D1B}" destId="{4A7682A9-12E9-4994-AD6E-C9AEBA55C485}" srcOrd="0" destOrd="0" parTransId="{3B5AF819-84F2-45E4-96E3-2FB433EAB6F9}" sibTransId="{ACEDB9E1-A5FD-4F89-83C0-6C22F3A7C7EE}"/>
    <dgm:cxn modelId="{5DDFAD40-07B3-4587-A38D-196E941E6D03}" srcId="{1E079FBE-DE39-42E7-8308-057E4383B771}" destId="{38329D8F-27DA-4ADE-817B-B0329170C98F}" srcOrd="1" destOrd="0" parTransId="{5DEBB73B-7193-4719-9DBD-4B64677AD23B}" sibTransId="{5EB6323E-EE42-4148-9507-2017D67513E0}"/>
    <dgm:cxn modelId="{59769FE3-B556-4ED7-89A4-C901C29DE01C}" srcId="{1E079FBE-DE39-42E7-8308-057E4383B771}" destId="{FC4019F4-34EC-406B-B4C1-099DD5F070C4}" srcOrd="4" destOrd="0" parTransId="{C2AF942B-D6A9-4F58-BC5A-D4A8DC0F2616}" sibTransId="{B6E12B40-709D-4676-98CE-1A8E2462AFE9}"/>
    <dgm:cxn modelId="{297F6A09-8AC4-4532-8631-A4022AC33A2E}" type="presOf" srcId="{38329D8F-27DA-4ADE-817B-B0329170C98F}" destId="{4E24A6C4-4CD7-421E-885F-D6CCED9CFD4E}" srcOrd="0" destOrd="1" presId="urn:microsoft.com/office/officeart/2005/8/layout/chevron2"/>
    <dgm:cxn modelId="{3CA1A990-DF27-4249-A4AA-A6F81CFB8C0C}" type="presOf" srcId="{185DE5BA-94F2-4CA3-AA91-D6E845952C4B}" destId="{4E24A6C4-4CD7-421E-885F-D6CCED9CFD4E}" srcOrd="0" destOrd="2" presId="urn:microsoft.com/office/officeart/2005/8/layout/chevron2"/>
    <dgm:cxn modelId="{41E12E7B-7456-44EC-A99B-1D7BEFC8E7B5}" srcId="{1E079FBE-DE39-42E7-8308-057E4383B771}" destId="{F163FEF3-0AFD-446B-864A-F54CE290F847}" srcOrd="6" destOrd="0" parTransId="{62CA30F1-EB5E-4146-9189-A81B32A26C34}" sibTransId="{ED43A1FB-FD50-45C3-80D0-740631310805}"/>
    <dgm:cxn modelId="{A368C062-5587-49CD-8385-A97771563022}" srcId="{1E079FBE-DE39-42E7-8308-057E4383B771}" destId="{185DE5BA-94F2-4CA3-AA91-D6E845952C4B}" srcOrd="2" destOrd="0" parTransId="{99D42C75-3845-4F4D-B4BD-6E7428E031D4}" sibTransId="{6EDCC477-42B2-460B-8602-CA4A434487E9}"/>
    <dgm:cxn modelId="{0485B9A4-9BFC-4ACF-B7FA-C3FD71F32189}" srcId="{1E079FBE-DE39-42E7-8308-057E4383B771}" destId="{62EF4EF8-2478-46E5-AE63-4C65D5A16F8C}" srcOrd="0" destOrd="0" parTransId="{7D83EBE7-C581-4E13-9903-F4FD3C8E4762}" sibTransId="{E37C7835-B169-4DAA-A20B-738284475BEA}"/>
    <dgm:cxn modelId="{AF22683F-83E0-4275-B5AC-521A72C5F4E8}" type="presOf" srcId="{BB0D9D96-6B06-4F4E-AF90-F209A2CE8254}" destId="{AE2C900E-3CE0-4968-BB61-40C56D14FC23}" srcOrd="0" destOrd="0" presId="urn:microsoft.com/office/officeart/2005/8/layout/chevron2"/>
    <dgm:cxn modelId="{409B2DE3-8EB0-4615-9141-83450E1C7115}" type="presOf" srcId="{EE86662F-7185-45B5-8C25-5B865840364C}" destId="{4E24A6C4-4CD7-421E-885F-D6CCED9CFD4E}" srcOrd="0" destOrd="7" presId="urn:microsoft.com/office/officeart/2005/8/layout/chevron2"/>
    <dgm:cxn modelId="{70BC319D-1094-4AB8-B0F0-004C24D1B32E}" srcId="{1E079FBE-DE39-42E7-8308-057E4383B771}" destId="{EE86662F-7185-45B5-8C25-5B865840364C}" srcOrd="7" destOrd="0" parTransId="{4CFB7209-C25F-4E00-95C2-4FE66AE6E6EB}" sibTransId="{7AB34120-3F6C-4760-83D3-19CAF841D849}"/>
    <dgm:cxn modelId="{8D42C92C-277B-49D8-9E82-8F1CBF2FA258}" srcId="{FE481571-9C3E-4D1D-B9E0-0336ADF45041}" destId="{B9E40D70-CB64-4010-AE23-B87F28BDB2A1}" srcOrd="3" destOrd="0" parTransId="{E8A1AF22-6F1C-42A7-8D7E-DB0E2119FEFD}" sibTransId="{1A347705-2BF3-445C-B3F6-3EE40CDC7956}"/>
    <dgm:cxn modelId="{21E7D7AA-876F-4923-8360-F16B4B21E359}" type="presOf" srcId="{F163FEF3-0AFD-446B-864A-F54CE290F847}" destId="{4E24A6C4-4CD7-421E-885F-D6CCED9CFD4E}" srcOrd="0" destOrd="6" presId="urn:microsoft.com/office/officeart/2005/8/layout/chevron2"/>
    <dgm:cxn modelId="{792D8430-EC4F-4021-AE4A-D608945FDE95}" srcId="{1E079FBE-DE39-42E7-8308-057E4383B771}" destId="{E0822117-F231-4934-AD35-8A8D409C74D9}" srcOrd="3" destOrd="0" parTransId="{384A0393-189F-4870-888F-341159B52B7D}" sibTransId="{A13B8270-C579-4B47-BCEA-13322FF260C2}"/>
    <dgm:cxn modelId="{551853BC-EE8A-40D3-A805-975BC4E8E87A}" type="presOf" srcId="{B56D7FA7-D688-4CA6-9E4D-1DF481D275E7}" destId="{C6279995-3C74-44CD-9158-C783D7725AE3}" srcOrd="0" destOrd="2" presId="urn:microsoft.com/office/officeart/2005/8/layout/chevron2"/>
    <dgm:cxn modelId="{9786CE2D-DFD9-4CF3-9F27-59F6E746284F}" srcId="{FE481571-9C3E-4D1D-B9E0-0336ADF45041}" destId="{B56D7FA7-D688-4CA6-9E4D-1DF481D275E7}" srcOrd="2" destOrd="0" parTransId="{B4FE1403-5408-4BE9-84A3-17C16493BE89}" sibTransId="{1F81B090-5B8F-4240-B4EB-DD4CCEA4D4ED}"/>
    <dgm:cxn modelId="{792BDD8C-56C5-463B-85ED-749885B22AC1}" type="presOf" srcId="{FE481571-9C3E-4D1D-B9E0-0336ADF45041}" destId="{2BC3161D-10EC-43F8-AED3-C6D3C39A1F75}" srcOrd="0" destOrd="0" presId="urn:microsoft.com/office/officeart/2005/8/layout/chevron2"/>
    <dgm:cxn modelId="{77F994DE-8455-4454-A8CF-EAEBD0D271FA}" srcId="{BB0D9D96-6B06-4F4E-AF90-F209A2CE8254}" destId="{1E079FBE-DE39-42E7-8308-057E4383B771}" srcOrd="2" destOrd="0" parTransId="{60E9A3C7-0A2F-4811-AF31-5414F9A65E6C}" sibTransId="{C5FB3939-E3B3-4C5B-ABFE-4F139ADD8DA2}"/>
    <dgm:cxn modelId="{86750E72-58A3-4BE5-9F30-63047B6D14C1}" srcId="{BB0D9D96-6B06-4F4E-AF90-F209A2CE8254}" destId="{FE481571-9C3E-4D1D-B9E0-0336ADF45041}" srcOrd="0" destOrd="0" parTransId="{B4A5783B-92C2-40F2-AC53-6888A0C13559}" sibTransId="{C0A7AA2B-31E2-48F6-98DB-D62A3492E672}"/>
    <dgm:cxn modelId="{A2E1E77C-ADB6-4032-A836-E083FE31958E}" type="presOf" srcId="{4A7682A9-12E9-4994-AD6E-C9AEBA55C485}" destId="{1109B367-C03F-4818-B962-C122B24EC12A}" srcOrd="0" destOrd="0" presId="urn:microsoft.com/office/officeart/2005/8/layout/chevron2"/>
    <dgm:cxn modelId="{1D95B96A-06F6-4AEB-A646-7B21826088D8}" type="presOf" srcId="{81F62E94-6802-41AF-B209-7F8DF4C9D770}" destId="{4E24A6C4-4CD7-421E-885F-D6CCED9CFD4E}" srcOrd="0" destOrd="5" presId="urn:microsoft.com/office/officeart/2005/8/layout/chevron2"/>
    <dgm:cxn modelId="{B0603BD3-1B1C-4B65-A752-BDB94F97502A}" srcId="{5874A6F1-9646-4DEE-AA82-B1996B7C9D1B}" destId="{DAE5A6FD-3BEA-494B-A6C7-C076E7B08BFF}" srcOrd="1" destOrd="0" parTransId="{34EC34E6-B49C-4AF9-BA62-B1EDBABCE911}" sibTransId="{41AB92EF-A9C8-4526-86B6-95772E1F0B51}"/>
    <dgm:cxn modelId="{0F486478-F454-4DE7-AF51-0D5556B3FBE7}" type="presOf" srcId="{1E079FBE-DE39-42E7-8308-057E4383B771}" destId="{D1D49B7F-B53C-4A7E-A07B-8A8C9D4163AD}" srcOrd="0" destOrd="0" presId="urn:microsoft.com/office/officeart/2005/8/layout/chevron2"/>
    <dgm:cxn modelId="{38B99CFB-DDFC-4EFC-9846-A3AAF28308C4}" type="presOf" srcId="{E0822117-F231-4934-AD35-8A8D409C74D9}" destId="{4E24A6C4-4CD7-421E-885F-D6CCED9CFD4E}" srcOrd="0" destOrd="3" presId="urn:microsoft.com/office/officeart/2005/8/layout/chevron2"/>
    <dgm:cxn modelId="{2371A706-D34B-4789-B9A6-EF0F89E4F9EF}" type="presOf" srcId="{232648D0-5C2C-4FF3-879B-BF740E5CC412}" destId="{C6279995-3C74-44CD-9158-C783D7725AE3}" srcOrd="0" destOrd="1" presId="urn:microsoft.com/office/officeart/2005/8/layout/chevron2"/>
    <dgm:cxn modelId="{7F046F68-D695-4BE8-B87F-CF55C2DD46CC}" type="presOf" srcId="{5874A6F1-9646-4DEE-AA82-B1996B7C9D1B}" destId="{4327A978-978D-4B27-B34E-E7B16BEF36B3}" srcOrd="0" destOrd="0" presId="urn:microsoft.com/office/officeart/2005/8/layout/chevron2"/>
    <dgm:cxn modelId="{D37C0F42-6830-4636-8DD3-65501460FE91}" type="presOf" srcId="{3983C429-0BA9-4DA7-A0E5-9C637F23F2D0}" destId="{C6279995-3C74-44CD-9158-C783D7725AE3}" srcOrd="0" destOrd="0" presId="urn:microsoft.com/office/officeart/2005/8/layout/chevron2"/>
    <dgm:cxn modelId="{4592D1FB-F129-4DDC-A11C-3BCA21E64058}" srcId="{FE481571-9C3E-4D1D-B9E0-0336ADF45041}" destId="{3983C429-0BA9-4DA7-A0E5-9C637F23F2D0}" srcOrd="0" destOrd="0" parTransId="{A2BEDBDC-5B27-45C6-9661-1833C0271C09}" sibTransId="{4FEF3E02-D576-49F6-99A5-6274C9E80BA5}"/>
    <dgm:cxn modelId="{D979E2AD-6647-49D4-982C-1C3805B2DFD7}" type="presOf" srcId="{62EF4EF8-2478-46E5-AE63-4C65D5A16F8C}" destId="{4E24A6C4-4CD7-421E-885F-D6CCED9CFD4E}" srcOrd="0" destOrd="0" presId="urn:microsoft.com/office/officeart/2005/8/layout/chevron2"/>
    <dgm:cxn modelId="{AE148DA8-03B9-4616-8919-618550831C5A}" srcId="{5874A6F1-9646-4DEE-AA82-B1996B7C9D1B}" destId="{87D5372F-968E-42AA-9383-8F4845005419}" srcOrd="2" destOrd="0" parTransId="{3E79DD70-AE0F-4C43-BF2E-9F8A6F3C3499}" sibTransId="{6F2913CF-AB30-4BBE-9E59-90D8584A10B2}"/>
    <dgm:cxn modelId="{06F412BC-A84C-4EA6-ADDA-B0F66BE2D985}" type="presOf" srcId="{87D5372F-968E-42AA-9383-8F4845005419}" destId="{1109B367-C03F-4818-B962-C122B24EC12A}" srcOrd="0" destOrd="2" presId="urn:microsoft.com/office/officeart/2005/8/layout/chevron2"/>
    <dgm:cxn modelId="{327FE737-A648-4524-A5FE-D2C5958E2613}" type="presOf" srcId="{FC4019F4-34EC-406B-B4C1-099DD5F070C4}" destId="{4E24A6C4-4CD7-421E-885F-D6CCED9CFD4E}" srcOrd="0" destOrd="4" presId="urn:microsoft.com/office/officeart/2005/8/layout/chevron2"/>
    <dgm:cxn modelId="{B0D26975-59BA-41BC-BD55-273A9E982061}" srcId="{FE481571-9C3E-4D1D-B9E0-0336ADF45041}" destId="{232648D0-5C2C-4FF3-879B-BF740E5CC412}" srcOrd="1" destOrd="0" parTransId="{F45C39E8-3172-4ECE-A6FA-F5B69F0CBC87}" sibTransId="{478F71A8-BA25-4407-A901-876F5FA95743}"/>
    <dgm:cxn modelId="{F3CA999B-F884-4B85-929F-64C858B64301}" srcId="{1E079FBE-DE39-42E7-8308-057E4383B771}" destId="{81F62E94-6802-41AF-B209-7F8DF4C9D770}" srcOrd="5" destOrd="0" parTransId="{0602E6D1-7F2B-415C-BAF6-5798CB71CFEB}" sibTransId="{6F54ADD2-F5FB-4DC8-9FBB-BDE85B81282F}"/>
    <dgm:cxn modelId="{573AEB04-047A-4934-90EE-035B25B2CD2C}" srcId="{BB0D9D96-6B06-4F4E-AF90-F209A2CE8254}" destId="{5874A6F1-9646-4DEE-AA82-B1996B7C9D1B}" srcOrd="1" destOrd="0" parTransId="{F4E690BD-5616-42DD-8C72-F38B7331EE24}" sibTransId="{D1DE2A3E-8402-41D5-815E-B7C953D06385}"/>
    <dgm:cxn modelId="{40842CF7-6725-4028-BA4C-94E51C4CCFE2}" type="presOf" srcId="{B9E40D70-CB64-4010-AE23-B87F28BDB2A1}" destId="{C6279995-3C74-44CD-9158-C783D7725AE3}" srcOrd="0" destOrd="3" presId="urn:microsoft.com/office/officeart/2005/8/layout/chevron2"/>
    <dgm:cxn modelId="{F5C9E4A1-A556-4371-9FE1-353F390F16ED}" type="presOf" srcId="{DAE5A6FD-3BEA-494B-A6C7-C076E7B08BFF}" destId="{1109B367-C03F-4818-B962-C122B24EC12A}" srcOrd="0" destOrd="1" presId="urn:microsoft.com/office/officeart/2005/8/layout/chevron2"/>
    <dgm:cxn modelId="{DF1CBBE7-7BE6-4AA0-B99F-A78EA9F64EF7}" type="presParOf" srcId="{AE2C900E-3CE0-4968-BB61-40C56D14FC23}" destId="{4C12AD9E-4B50-4A04-A053-44B3E02CED3D}" srcOrd="0" destOrd="0" presId="urn:microsoft.com/office/officeart/2005/8/layout/chevron2"/>
    <dgm:cxn modelId="{A6D6837D-A7BC-42AB-98ED-FC1047F046F1}" type="presParOf" srcId="{4C12AD9E-4B50-4A04-A053-44B3E02CED3D}" destId="{2BC3161D-10EC-43F8-AED3-C6D3C39A1F75}" srcOrd="0" destOrd="0" presId="urn:microsoft.com/office/officeart/2005/8/layout/chevron2"/>
    <dgm:cxn modelId="{C9947358-F5F1-42EA-83B9-503DCD7CE0FD}" type="presParOf" srcId="{4C12AD9E-4B50-4A04-A053-44B3E02CED3D}" destId="{C6279995-3C74-44CD-9158-C783D7725AE3}" srcOrd="1" destOrd="0" presId="urn:microsoft.com/office/officeart/2005/8/layout/chevron2"/>
    <dgm:cxn modelId="{3DCD58B0-2242-4581-BB49-296AAB61BFAA}" type="presParOf" srcId="{AE2C900E-3CE0-4968-BB61-40C56D14FC23}" destId="{738116CC-19B7-4A69-8FF3-70E47170F1F5}" srcOrd="1" destOrd="0" presId="urn:microsoft.com/office/officeart/2005/8/layout/chevron2"/>
    <dgm:cxn modelId="{CC7D91A0-108F-48FA-A2E0-4464DF7F4AD9}" type="presParOf" srcId="{AE2C900E-3CE0-4968-BB61-40C56D14FC23}" destId="{80A4E5D3-45D2-4386-AEFC-CC49A9171110}" srcOrd="2" destOrd="0" presId="urn:microsoft.com/office/officeart/2005/8/layout/chevron2"/>
    <dgm:cxn modelId="{C9A7B337-999A-4256-B3FD-BD0B842F4131}" type="presParOf" srcId="{80A4E5D3-45D2-4386-AEFC-CC49A9171110}" destId="{4327A978-978D-4B27-B34E-E7B16BEF36B3}" srcOrd="0" destOrd="0" presId="urn:microsoft.com/office/officeart/2005/8/layout/chevron2"/>
    <dgm:cxn modelId="{9FACDD28-D08B-46C2-A5A8-D5F7D766DE78}" type="presParOf" srcId="{80A4E5D3-45D2-4386-AEFC-CC49A9171110}" destId="{1109B367-C03F-4818-B962-C122B24EC12A}" srcOrd="1" destOrd="0" presId="urn:microsoft.com/office/officeart/2005/8/layout/chevron2"/>
    <dgm:cxn modelId="{03B7FE97-B1B9-498E-B891-E0073D64B779}" type="presParOf" srcId="{AE2C900E-3CE0-4968-BB61-40C56D14FC23}" destId="{B3582F6C-3AD7-4081-B937-C8DC7FB46FAA}" srcOrd="3" destOrd="0" presId="urn:microsoft.com/office/officeart/2005/8/layout/chevron2"/>
    <dgm:cxn modelId="{1E18E51E-7584-4980-8152-90357B75E66F}" type="presParOf" srcId="{AE2C900E-3CE0-4968-BB61-40C56D14FC23}" destId="{6C6EEDAA-0ADE-44FE-B53E-89414EB95217}" srcOrd="4" destOrd="0" presId="urn:microsoft.com/office/officeart/2005/8/layout/chevron2"/>
    <dgm:cxn modelId="{C039DBE4-BA90-43FD-9508-E7E3A8A04DAD}" type="presParOf" srcId="{6C6EEDAA-0ADE-44FE-B53E-89414EB95217}" destId="{D1D49B7F-B53C-4A7E-A07B-8A8C9D4163AD}" srcOrd="0" destOrd="0" presId="urn:microsoft.com/office/officeart/2005/8/layout/chevron2"/>
    <dgm:cxn modelId="{115B8466-A1C2-4FCF-AFD1-AB53FF47D397}" type="presParOf" srcId="{6C6EEDAA-0ADE-44FE-B53E-89414EB95217}" destId="{4E24A6C4-4CD7-421E-885F-D6CCED9CFD4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57E6B3F-A8E7-4F84-A5E8-777234607819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BE8A1FC1-1B58-4186-957A-6D74271589DD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/>
            <a:t>Завершен ремонт хозяйственного строения возле Музея Августовского канала</a:t>
          </a:r>
          <a:endParaRPr lang="ru-RU" dirty="0"/>
        </a:p>
      </dgm:t>
    </dgm:pt>
    <dgm:pt modelId="{DB572583-3AC9-4BFF-B15A-F6AA529E86BE}" type="parTrans" cxnId="{E0E35779-7E27-42DB-A2F9-700B395F69D0}">
      <dgm:prSet/>
      <dgm:spPr/>
      <dgm:t>
        <a:bodyPr/>
        <a:lstStyle/>
        <a:p>
          <a:endParaRPr lang="ru-RU"/>
        </a:p>
      </dgm:t>
    </dgm:pt>
    <dgm:pt modelId="{08E971A2-9F70-48F7-B5DC-16C1A689E9FC}" type="sibTrans" cxnId="{E0E35779-7E27-42DB-A2F9-700B395F69D0}">
      <dgm:prSet/>
      <dgm:spPr/>
      <dgm:t>
        <a:bodyPr/>
        <a:lstStyle/>
        <a:p>
          <a:endParaRPr lang="ru-RU"/>
        </a:p>
      </dgm:t>
    </dgm:pt>
    <dgm:pt modelId="{8DB5D8F8-A7ED-4168-99C8-2972D9C952AC}">
      <dgm:prSet phldrT="[Текст]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ru-RU" dirty="0" smtClean="0"/>
            <a:t>установлены дорожные знаки в направлении пункта пропуска Лесная – </a:t>
          </a:r>
          <a:r>
            <a:rPr lang="ru-RU" dirty="0" err="1" smtClean="0"/>
            <a:t>Рудавка</a:t>
          </a:r>
          <a:r>
            <a:rPr lang="ru-RU" dirty="0" smtClean="0"/>
            <a:t>, информационные щиты с туристическими пиктограммами в </a:t>
          </a:r>
          <a:r>
            <a:rPr lang="ru-RU" dirty="0" err="1" smtClean="0"/>
            <a:t>г.п</a:t>
          </a:r>
          <a:r>
            <a:rPr lang="ru-RU" dirty="0" smtClean="0"/>
            <a:t>. Сопоцкин</a:t>
          </a:r>
          <a:endParaRPr lang="ru-RU" dirty="0"/>
        </a:p>
      </dgm:t>
    </dgm:pt>
    <dgm:pt modelId="{FEC5BD68-BEC6-4340-AF26-2EE7032C3A45}" type="parTrans" cxnId="{36D75BE7-4306-475E-AB48-1D7D64685BFD}">
      <dgm:prSet/>
      <dgm:spPr/>
      <dgm:t>
        <a:bodyPr/>
        <a:lstStyle/>
        <a:p>
          <a:endParaRPr lang="ru-RU"/>
        </a:p>
      </dgm:t>
    </dgm:pt>
    <dgm:pt modelId="{5C9E34ED-FF65-44C5-BE8D-DC6492DEB113}" type="sibTrans" cxnId="{36D75BE7-4306-475E-AB48-1D7D64685BFD}">
      <dgm:prSet/>
      <dgm:spPr/>
      <dgm:t>
        <a:bodyPr/>
        <a:lstStyle/>
        <a:p>
          <a:endParaRPr lang="ru-RU"/>
        </a:p>
      </dgm:t>
    </dgm:pt>
    <dgm:pt modelId="{443B3490-CDEC-485C-B44F-0E5B510DCAF5}">
      <dgm:prSet phldrT="[Текст]"/>
      <dgm:spPr>
        <a:solidFill>
          <a:schemeClr val="bg2">
            <a:lumMod val="10000"/>
          </a:schemeClr>
        </a:solidFill>
      </dgm:spPr>
      <dgm:t>
        <a:bodyPr/>
        <a:lstStyle/>
        <a:p>
          <a:r>
            <a:rPr lang="ru-RU" dirty="0" smtClean="0"/>
            <a:t>СЭЗ «</a:t>
          </a:r>
          <a:r>
            <a:rPr lang="ru-RU" dirty="0" err="1" smtClean="0"/>
            <a:t>Гродноинвест</a:t>
          </a:r>
          <a:r>
            <a:rPr lang="ru-RU" dirty="0" smtClean="0"/>
            <a:t>» произведена корректировка проекта зон охраны историко-культурной ценности «Августовский канал»</a:t>
          </a:r>
          <a:endParaRPr lang="ru-RU" dirty="0"/>
        </a:p>
      </dgm:t>
    </dgm:pt>
    <dgm:pt modelId="{72DD376C-0B37-4825-A04E-B1F8774409A7}" type="parTrans" cxnId="{8812DFDA-3724-4C2C-B08D-F7F4401652E1}">
      <dgm:prSet/>
      <dgm:spPr/>
      <dgm:t>
        <a:bodyPr/>
        <a:lstStyle/>
        <a:p>
          <a:endParaRPr lang="ru-RU"/>
        </a:p>
      </dgm:t>
    </dgm:pt>
    <dgm:pt modelId="{282908CD-863F-40DF-9439-873AA5C50A05}" type="sibTrans" cxnId="{8812DFDA-3724-4C2C-B08D-F7F4401652E1}">
      <dgm:prSet/>
      <dgm:spPr/>
      <dgm:t>
        <a:bodyPr/>
        <a:lstStyle/>
        <a:p>
          <a:endParaRPr lang="ru-RU"/>
        </a:p>
      </dgm:t>
    </dgm:pt>
    <dgm:pt modelId="{2A8B0EE4-7874-4673-BA65-7844D805126F}" type="pres">
      <dgm:prSet presAssocID="{F57E6B3F-A8E7-4F84-A5E8-777234607819}" presName="linearFlow" presStyleCnt="0">
        <dgm:presLayoutVars>
          <dgm:dir/>
          <dgm:resizeHandles val="exact"/>
        </dgm:presLayoutVars>
      </dgm:prSet>
      <dgm:spPr/>
    </dgm:pt>
    <dgm:pt modelId="{6190919D-494E-4D0C-A71D-2ADD49ADB6A9}" type="pres">
      <dgm:prSet presAssocID="{BE8A1FC1-1B58-4186-957A-6D74271589DD}" presName="composite" presStyleCnt="0"/>
      <dgm:spPr/>
    </dgm:pt>
    <dgm:pt modelId="{CA834BEF-5B69-4A24-8233-94D6344DC346}" type="pres">
      <dgm:prSet presAssocID="{BE8A1FC1-1B58-4186-957A-6D74271589DD}" presName="imgShp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</dgm:pt>
    <dgm:pt modelId="{AC94A69E-C32D-48FE-8AE5-934FBB202A70}" type="pres">
      <dgm:prSet presAssocID="{BE8A1FC1-1B58-4186-957A-6D74271589DD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3355F6-64F1-4DB6-88D4-397F06E30016}" type="pres">
      <dgm:prSet presAssocID="{08E971A2-9F70-48F7-B5DC-16C1A689E9FC}" presName="spacing" presStyleCnt="0"/>
      <dgm:spPr/>
    </dgm:pt>
    <dgm:pt modelId="{2978CB80-84DE-499E-B1D8-0A72C1829680}" type="pres">
      <dgm:prSet presAssocID="{8DB5D8F8-A7ED-4168-99C8-2972D9C952AC}" presName="composite" presStyleCnt="0"/>
      <dgm:spPr/>
    </dgm:pt>
    <dgm:pt modelId="{A31642EB-2DED-4608-947F-D389ADE140BC}" type="pres">
      <dgm:prSet presAssocID="{8DB5D8F8-A7ED-4168-99C8-2972D9C952AC}" presName="imgShp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</dgm:pt>
    <dgm:pt modelId="{48B51713-399E-4B0A-A3B6-E447F19C2230}" type="pres">
      <dgm:prSet presAssocID="{8DB5D8F8-A7ED-4168-99C8-2972D9C952AC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FACD22-055F-4158-B7D3-5059895C7AB5}" type="pres">
      <dgm:prSet presAssocID="{5C9E34ED-FF65-44C5-BE8D-DC6492DEB113}" presName="spacing" presStyleCnt="0"/>
      <dgm:spPr/>
    </dgm:pt>
    <dgm:pt modelId="{2A7A95DB-37CF-4493-BEA0-DB565BF712F0}" type="pres">
      <dgm:prSet presAssocID="{443B3490-CDEC-485C-B44F-0E5B510DCAF5}" presName="composite" presStyleCnt="0"/>
      <dgm:spPr/>
    </dgm:pt>
    <dgm:pt modelId="{77261E42-2BB8-4268-AF2D-935783AF575E}" type="pres">
      <dgm:prSet presAssocID="{443B3490-CDEC-485C-B44F-0E5B510DCAF5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</dgm:spPr>
    </dgm:pt>
    <dgm:pt modelId="{F0C05F43-B9FB-45ED-9BBC-BE61CA980D63}" type="pres">
      <dgm:prSet presAssocID="{443B3490-CDEC-485C-B44F-0E5B510DCAF5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E8F228-32C7-4893-AE79-26A00E0C47D2}" type="presOf" srcId="{8DB5D8F8-A7ED-4168-99C8-2972D9C952AC}" destId="{48B51713-399E-4B0A-A3B6-E447F19C2230}" srcOrd="0" destOrd="0" presId="urn:microsoft.com/office/officeart/2005/8/layout/vList3"/>
    <dgm:cxn modelId="{E0E35779-7E27-42DB-A2F9-700B395F69D0}" srcId="{F57E6B3F-A8E7-4F84-A5E8-777234607819}" destId="{BE8A1FC1-1B58-4186-957A-6D74271589DD}" srcOrd="0" destOrd="0" parTransId="{DB572583-3AC9-4BFF-B15A-F6AA529E86BE}" sibTransId="{08E971A2-9F70-48F7-B5DC-16C1A689E9FC}"/>
    <dgm:cxn modelId="{8812DFDA-3724-4C2C-B08D-F7F4401652E1}" srcId="{F57E6B3F-A8E7-4F84-A5E8-777234607819}" destId="{443B3490-CDEC-485C-B44F-0E5B510DCAF5}" srcOrd="2" destOrd="0" parTransId="{72DD376C-0B37-4825-A04E-B1F8774409A7}" sibTransId="{282908CD-863F-40DF-9439-873AA5C50A05}"/>
    <dgm:cxn modelId="{F179BF55-19F0-4C56-84CA-2FB76B422E65}" type="presOf" srcId="{443B3490-CDEC-485C-B44F-0E5B510DCAF5}" destId="{F0C05F43-B9FB-45ED-9BBC-BE61CA980D63}" srcOrd="0" destOrd="0" presId="urn:microsoft.com/office/officeart/2005/8/layout/vList3"/>
    <dgm:cxn modelId="{5E160015-CD50-4C8D-BFCE-94F34E0A9641}" type="presOf" srcId="{F57E6B3F-A8E7-4F84-A5E8-777234607819}" destId="{2A8B0EE4-7874-4673-BA65-7844D805126F}" srcOrd="0" destOrd="0" presId="urn:microsoft.com/office/officeart/2005/8/layout/vList3"/>
    <dgm:cxn modelId="{4ED36E73-3405-48A8-9AD8-103F9BE5663A}" type="presOf" srcId="{BE8A1FC1-1B58-4186-957A-6D74271589DD}" destId="{AC94A69E-C32D-48FE-8AE5-934FBB202A70}" srcOrd="0" destOrd="0" presId="urn:microsoft.com/office/officeart/2005/8/layout/vList3"/>
    <dgm:cxn modelId="{36D75BE7-4306-475E-AB48-1D7D64685BFD}" srcId="{F57E6B3F-A8E7-4F84-A5E8-777234607819}" destId="{8DB5D8F8-A7ED-4168-99C8-2972D9C952AC}" srcOrd="1" destOrd="0" parTransId="{FEC5BD68-BEC6-4340-AF26-2EE7032C3A45}" sibTransId="{5C9E34ED-FF65-44C5-BE8D-DC6492DEB113}"/>
    <dgm:cxn modelId="{35C29F71-46F6-4502-A5F8-CB3FEC52A426}" type="presParOf" srcId="{2A8B0EE4-7874-4673-BA65-7844D805126F}" destId="{6190919D-494E-4D0C-A71D-2ADD49ADB6A9}" srcOrd="0" destOrd="0" presId="urn:microsoft.com/office/officeart/2005/8/layout/vList3"/>
    <dgm:cxn modelId="{B0FEC4A3-4F9D-4CCB-BCBE-3BE4A57CEA43}" type="presParOf" srcId="{6190919D-494E-4D0C-A71D-2ADD49ADB6A9}" destId="{CA834BEF-5B69-4A24-8233-94D6344DC346}" srcOrd="0" destOrd="0" presId="urn:microsoft.com/office/officeart/2005/8/layout/vList3"/>
    <dgm:cxn modelId="{4CE4A415-1C6E-48BC-A852-571F321E85E6}" type="presParOf" srcId="{6190919D-494E-4D0C-A71D-2ADD49ADB6A9}" destId="{AC94A69E-C32D-48FE-8AE5-934FBB202A70}" srcOrd="1" destOrd="0" presId="urn:microsoft.com/office/officeart/2005/8/layout/vList3"/>
    <dgm:cxn modelId="{C27E63DB-AF5F-40DA-883F-0BE18E70774D}" type="presParOf" srcId="{2A8B0EE4-7874-4673-BA65-7844D805126F}" destId="{513355F6-64F1-4DB6-88D4-397F06E30016}" srcOrd="1" destOrd="0" presId="urn:microsoft.com/office/officeart/2005/8/layout/vList3"/>
    <dgm:cxn modelId="{CC026417-8BA3-42C8-8146-8FC60E11EE96}" type="presParOf" srcId="{2A8B0EE4-7874-4673-BA65-7844D805126F}" destId="{2978CB80-84DE-499E-B1D8-0A72C1829680}" srcOrd="2" destOrd="0" presId="urn:microsoft.com/office/officeart/2005/8/layout/vList3"/>
    <dgm:cxn modelId="{ADC0499C-8F9E-485E-82BE-ADA853F4C4E2}" type="presParOf" srcId="{2978CB80-84DE-499E-B1D8-0A72C1829680}" destId="{A31642EB-2DED-4608-947F-D389ADE140BC}" srcOrd="0" destOrd="0" presId="urn:microsoft.com/office/officeart/2005/8/layout/vList3"/>
    <dgm:cxn modelId="{71E9367D-7367-44E4-B041-B026BE414F62}" type="presParOf" srcId="{2978CB80-84DE-499E-B1D8-0A72C1829680}" destId="{48B51713-399E-4B0A-A3B6-E447F19C2230}" srcOrd="1" destOrd="0" presId="urn:microsoft.com/office/officeart/2005/8/layout/vList3"/>
    <dgm:cxn modelId="{2D6CF2A6-6B21-4A46-9F8C-2225AEE4E31B}" type="presParOf" srcId="{2A8B0EE4-7874-4673-BA65-7844D805126F}" destId="{48FACD22-055F-4158-B7D3-5059895C7AB5}" srcOrd="3" destOrd="0" presId="urn:microsoft.com/office/officeart/2005/8/layout/vList3"/>
    <dgm:cxn modelId="{7D4C8E1D-9672-4DE8-B028-80B8E8B32B0C}" type="presParOf" srcId="{2A8B0EE4-7874-4673-BA65-7844D805126F}" destId="{2A7A95DB-37CF-4493-BEA0-DB565BF712F0}" srcOrd="4" destOrd="0" presId="urn:microsoft.com/office/officeart/2005/8/layout/vList3"/>
    <dgm:cxn modelId="{561BBB71-58F7-46C6-A232-89C679FBF41B}" type="presParOf" srcId="{2A7A95DB-37CF-4493-BEA0-DB565BF712F0}" destId="{77261E42-2BB8-4268-AF2D-935783AF575E}" srcOrd="0" destOrd="0" presId="urn:microsoft.com/office/officeart/2005/8/layout/vList3"/>
    <dgm:cxn modelId="{057324D5-113B-4A12-983C-EBBA30AA44A7}" type="presParOf" srcId="{2A7A95DB-37CF-4493-BEA0-DB565BF712F0}" destId="{F0C05F43-B9FB-45ED-9BBC-BE61CA980D6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B0D9D96-6B06-4F4E-AF90-F209A2CE8254}" type="doc">
      <dgm:prSet loTypeId="urn:microsoft.com/office/officeart/2005/8/layout/chevron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481571-9C3E-4D1D-B9E0-0336ADF45041}">
      <dgm:prSet phldrT="[Текст]" phldr="1"/>
      <dgm:spPr/>
      <dgm:t>
        <a:bodyPr/>
        <a:lstStyle/>
        <a:p>
          <a:endParaRPr lang="ru-RU" dirty="0"/>
        </a:p>
      </dgm:t>
    </dgm:pt>
    <dgm:pt modelId="{B4A5783B-92C2-40F2-AC53-6888A0C13559}" type="parTrans" cxnId="{86750E72-58A3-4BE5-9F30-63047B6D14C1}">
      <dgm:prSet/>
      <dgm:spPr/>
      <dgm:t>
        <a:bodyPr/>
        <a:lstStyle/>
        <a:p>
          <a:endParaRPr lang="ru-RU"/>
        </a:p>
      </dgm:t>
    </dgm:pt>
    <dgm:pt modelId="{C0A7AA2B-31E2-48F6-98DB-D62A3492E672}" type="sibTrans" cxnId="{86750E72-58A3-4BE5-9F30-63047B6D14C1}">
      <dgm:prSet/>
      <dgm:spPr/>
      <dgm:t>
        <a:bodyPr/>
        <a:lstStyle/>
        <a:p>
          <a:endParaRPr lang="ru-RU"/>
        </a:p>
      </dgm:t>
    </dgm:pt>
    <dgm:pt modelId="{3983C429-0BA9-4DA7-A0E5-9C637F23F2D0}">
      <dgm:prSet phldrT="[Текст]" custT="1"/>
      <dgm:spPr/>
      <dgm:t>
        <a:bodyPr/>
        <a:lstStyle/>
        <a:p>
          <a:r>
            <a:rPr lang="ru-RU" sz="2000" dirty="0" smtClean="0"/>
            <a:t>проработать вопрос строительства  инфраструктуры </a:t>
          </a:r>
          <a:r>
            <a:rPr lang="ru-RU" sz="2000" dirty="0" err="1" smtClean="0"/>
            <a:t>сезоннного</a:t>
          </a:r>
          <a:r>
            <a:rPr lang="ru-RU" sz="2000" dirty="0" smtClean="0"/>
            <a:t> пограничного пункта пропуска с Литовской Республикой </a:t>
          </a:r>
          <a:r>
            <a:rPr lang="ru-RU" sz="2000" dirty="0" err="1" smtClean="0"/>
            <a:t>Привалка</a:t>
          </a:r>
          <a:r>
            <a:rPr lang="ru-RU" sz="2000" dirty="0" smtClean="0"/>
            <a:t> (</a:t>
          </a:r>
          <a:r>
            <a:rPr lang="ru-RU" sz="2000" dirty="0" err="1" smtClean="0"/>
            <a:t>Швяндубре</a:t>
          </a:r>
          <a:r>
            <a:rPr lang="ru-RU" sz="2000" dirty="0" smtClean="0"/>
            <a:t>), а также нового пункта с Республикой Польша  </a:t>
          </a:r>
          <a:r>
            <a:rPr lang="ru-RU" sz="2000" dirty="0" err="1" smtClean="0"/>
            <a:t>Софиево</a:t>
          </a:r>
          <a:r>
            <a:rPr lang="ru-RU" sz="2000" dirty="0" smtClean="0"/>
            <a:t> (</a:t>
          </a:r>
          <a:r>
            <a:rPr lang="ru-RU" sz="2000" dirty="0" err="1" smtClean="0"/>
            <a:t>Липщаны</a:t>
          </a:r>
          <a:r>
            <a:rPr lang="ru-RU" sz="2000" dirty="0" smtClean="0"/>
            <a:t>);</a:t>
          </a:r>
          <a:endParaRPr lang="ru-RU" sz="2000" dirty="0"/>
        </a:p>
      </dgm:t>
    </dgm:pt>
    <dgm:pt modelId="{A2BEDBDC-5B27-45C6-9661-1833C0271C09}" type="parTrans" cxnId="{4592D1FB-F129-4DDC-A11C-3BCA21E64058}">
      <dgm:prSet/>
      <dgm:spPr/>
      <dgm:t>
        <a:bodyPr/>
        <a:lstStyle/>
        <a:p>
          <a:endParaRPr lang="ru-RU"/>
        </a:p>
      </dgm:t>
    </dgm:pt>
    <dgm:pt modelId="{4FEF3E02-D576-49F6-99A5-6274C9E80BA5}" type="sibTrans" cxnId="{4592D1FB-F129-4DDC-A11C-3BCA21E64058}">
      <dgm:prSet/>
      <dgm:spPr/>
      <dgm:t>
        <a:bodyPr/>
        <a:lstStyle/>
        <a:p>
          <a:endParaRPr lang="ru-RU"/>
        </a:p>
      </dgm:t>
    </dgm:pt>
    <dgm:pt modelId="{5874A6F1-9646-4DEE-AA82-B1996B7C9D1B}">
      <dgm:prSet phldrT="[Текст]" phldr="1"/>
      <dgm:spPr/>
      <dgm:t>
        <a:bodyPr/>
        <a:lstStyle/>
        <a:p>
          <a:endParaRPr lang="ru-RU" dirty="0"/>
        </a:p>
      </dgm:t>
    </dgm:pt>
    <dgm:pt modelId="{F4E690BD-5616-42DD-8C72-F38B7331EE24}" type="parTrans" cxnId="{573AEB04-047A-4934-90EE-035B25B2CD2C}">
      <dgm:prSet/>
      <dgm:spPr/>
      <dgm:t>
        <a:bodyPr/>
        <a:lstStyle/>
        <a:p>
          <a:endParaRPr lang="ru-RU"/>
        </a:p>
      </dgm:t>
    </dgm:pt>
    <dgm:pt modelId="{D1DE2A3E-8402-41D5-815E-B7C953D06385}" type="sibTrans" cxnId="{573AEB04-047A-4934-90EE-035B25B2CD2C}">
      <dgm:prSet/>
      <dgm:spPr/>
      <dgm:t>
        <a:bodyPr/>
        <a:lstStyle/>
        <a:p>
          <a:endParaRPr lang="ru-RU"/>
        </a:p>
      </dgm:t>
    </dgm:pt>
    <dgm:pt modelId="{4A7682A9-12E9-4994-AD6E-C9AEBA55C485}">
      <dgm:prSet phldrT="[Текст]"/>
      <dgm:spPr/>
      <dgm:t>
        <a:bodyPr/>
        <a:lstStyle/>
        <a:p>
          <a:endParaRPr lang="ru-RU" sz="1300" dirty="0"/>
        </a:p>
      </dgm:t>
    </dgm:pt>
    <dgm:pt modelId="{3B5AF819-84F2-45E4-96E3-2FB433EAB6F9}" type="parTrans" cxnId="{06BA5270-70A5-493C-9648-758BDE98F23D}">
      <dgm:prSet/>
      <dgm:spPr/>
      <dgm:t>
        <a:bodyPr/>
        <a:lstStyle/>
        <a:p>
          <a:endParaRPr lang="ru-RU"/>
        </a:p>
      </dgm:t>
    </dgm:pt>
    <dgm:pt modelId="{ACEDB9E1-A5FD-4F89-83C0-6C22F3A7C7EE}" type="sibTrans" cxnId="{06BA5270-70A5-493C-9648-758BDE98F23D}">
      <dgm:prSet/>
      <dgm:spPr/>
      <dgm:t>
        <a:bodyPr/>
        <a:lstStyle/>
        <a:p>
          <a:endParaRPr lang="ru-RU"/>
        </a:p>
      </dgm:t>
    </dgm:pt>
    <dgm:pt modelId="{1E079FBE-DE39-42E7-8308-057E4383B771}">
      <dgm:prSet phldrT="[Текст]" phldr="1"/>
      <dgm:spPr/>
      <dgm:t>
        <a:bodyPr/>
        <a:lstStyle/>
        <a:p>
          <a:endParaRPr lang="ru-RU" dirty="0"/>
        </a:p>
      </dgm:t>
    </dgm:pt>
    <dgm:pt modelId="{60E9A3C7-0A2F-4811-AF31-5414F9A65E6C}" type="parTrans" cxnId="{77F994DE-8455-4454-A8CF-EAEBD0D271FA}">
      <dgm:prSet/>
      <dgm:spPr/>
      <dgm:t>
        <a:bodyPr/>
        <a:lstStyle/>
        <a:p>
          <a:endParaRPr lang="ru-RU"/>
        </a:p>
      </dgm:t>
    </dgm:pt>
    <dgm:pt modelId="{C5FB3939-E3B3-4C5B-ABFE-4F139ADD8DA2}" type="sibTrans" cxnId="{77F994DE-8455-4454-A8CF-EAEBD0D271FA}">
      <dgm:prSet/>
      <dgm:spPr/>
      <dgm:t>
        <a:bodyPr/>
        <a:lstStyle/>
        <a:p>
          <a:endParaRPr lang="ru-RU"/>
        </a:p>
      </dgm:t>
    </dgm:pt>
    <dgm:pt modelId="{62EF4EF8-2478-46E5-AE63-4C65D5A16F8C}">
      <dgm:prSet phldrT="[Текст]" custT="1"/>
      <dgm:spPr/>
      <dgm:t>
        <a:bodyPr/>
        <a:lstStyle/>
        <a:p>
          <a:r>
            <a:rPr lang="ru-RU" sz="2000" dirty="0" smtClean="0"/>
            <a:t>расширение транспортной доступности Августовского канала, для организации регулярного автобусного сообщения требуется обустройство разворотной площадки на въезде в д. </a:t>
          </a:r>
          <a:r>
            <a:rPr lang="ru-RU" sz="2000" dirty="0" err="1" smtClean="0"/>
            <a:t>Рынковцы</a:t>
          </a:r>
          <a:r>
            <a:rPr lang="ru-RU" sz="2000" dirty="0" smtClean="0"/>
            <a:t>;</a:t>
          </a:r>
          <a:endParaRPr lang="ru-RU" sz="2000" dirty="0"/>
        </a:p>
      </dgm:t>
    </dgm:pt>
    <dgm:pt modelId="{7D83EBE7-C581-4E13-9903-F4FD3C8E4762}" type="parTrans" cxnId="{0485B9A4-9BFC-4ACF-B7FA-C3FD71F32189}">
      <dgm:prSet/>
      <dgm:spPr/>
      <dgm:t>
        <a:bodyPr/>
        <a:lstStyle/>
        <a:p>
          <a:endParaRPr lang="ru-RU"/>
        </a:p>
      </dgm:t>
    </dgm:pt>
    <dgm:pt modelId="{E37C7835-B169-4DAA-A20B-738284475BEA}" type="sibTrans" cxnId="{0485B9A4-9BFC-4ACF-B7FA-C3FD71F32189}">
      <dgm:prSet/>
      <dgm:spPr/>
      <dgm:t>
        <a:bodyPr/>
        <a:lstStyle/>
        <a:p>
          <a:endParaRPr lang="ru-RU"/>
        </a:p>
      </dgm:t>
    </dgm:pt>
    <dgm:pt modelId="{121F4F3B-A876-493B-9BA5-81DA883CB22B}">
      <dgm:prSet custT="1"/>
      <dgm:spPr/>
      <dgm:t>
        <a:bodyPr/>
        <a:lstStyle/>
        <a:p>
          <a:r>
            <a:rPr lang="ru-RU" sz="2000" dirty="0" smtClean="0"/>
            <a:t>проработать Соглашение между Правительством Республики Беларусь и Правительством Республики Польша по вопросам содержания пограничного участка и судоходства;</a:t>
          </a:r>
          <a:endParaRPr lang="ru-RU" sz="2000" dirty="0"/>
        </a:p>
      </dgm:t>
    </dgm:pt>
    <dgm:pt modelId="{49756904-91D9-41D5-98C7-345E1F60F4DE}" type="parTrans" cxnId="{7B8F794D-F778-4F0A-9093-E66D2C58175F}">
      <dgm:prSet/>
      <dgm:spPr/>
      <dgm:t>
        <a:bodyPr/>
        <a:lstStyle/>
        <a:p>
          <a:endParaRPr lang="ru-RU"/>
        </a:p>
      </dgm:t>
    </dgm:pt>
    <dgm:pt modelId="{FFEE0558-8A0A-470D-8CAF-2579E73BF691}" type="sibTrans" cxnId="{7B8F794D-F778-4F0A-9093-E66D2C58175F}">
      <dgm:prSet/>
      <dgm:spPr/>
      <dgm:t>
        <a:bodyPr/>
        <a:lstStyle/>
        <a:p>
          <a:endParaRPr lang="ru-RU"/>
        </a:p>
      </dgm:t>
    </dgm:pt>
    <dgm:pt modelId="{AE2C900E-3CE0-4968-BB61-40C56D14FC23}" type="pres">
      <dgm:prSet presAssocID="{BB0D9D96-6B06-4F4E-AF90-F209A2CE825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12AD9E-4B50-4A04-A053-44B3E02CED3D}" type="pres">
      <dgm:prSet presAssocID="{FE481571-9C3E-4D1D-B9E0-0336ADF45041}" presName="composite" presStyleCnt="0"/>
      <dgm:spPr/>
    </dgm:pt>
    <dgm:pt modelId="{2BC3161D-10EC-43F8-AED3-C6D3C39A1F75}" type="pres">
      <dgm:prSet presAssocID="{FE481571-9C3E-4D1D-B9E0-0336ADF4504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279995-3C74-44CD-9158-C783D7725AE3}" type="pres">
      <dgm:prSet presAssocID="{FE481571-9C3E-4D1D-B9E0-0336ADF45041}" presName="descendantText" presStyleLbl="alignAcc1" presStyleIdx="0" presStyleCnt="3" custScaleY="1413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8116CC-19B7-4A69-8FF3-70E47170F1F5}" type="pres">
      <dgm:prSet presAssocID="{C0A7AA2B-31E2-48F6-98DB-D62A3492E672}" presName="sp" presStyleCnt="0"/>
      <dgm:spPr/>
    </dgm:pt>
    <dgm:pt modelId="{80A4E5D3-45D2-4386-AEFC-CC49A9171110}" type="pres">
      <dgm:prSet presAssocID="{5874A6F1-9646-4DEE-AA82-B1996B7C9D1B}" presName="composite" presStyleCnt="0"/>
      <dgm:spPr/>
    </dgm:pt>
    <dgm:pt modelId="{4327A978-978D-4B27-B34E-E7B16BEF36B3}" type="pres">
      <dgm:prSet presAssocID="{5874A6F1-9646-4DEE-AA82-B1996B7C9D1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09B367-C03F-4818-B962-C122B24EC12A}" type="pres">
      <dgm:prSet presAssocID="{5874A6F1-9646-4DEE-AA82-B1996B7C9D1B}" presName="descendantText" presStyleLbl="alignAcc1" presStyleIdx="1" presStyleCnt="3" custScaleY="1048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582F6C-3AD7-4081-B937-C8DC7FB46FAA}" type="pres">
      <dgm:prSet presAssocID="{D1DE2A3E-8402-41D5-815E-B7C953D06385}" presName="sp" presStyleCnt="0"/>
      <dgm:spPr/>
    </dgm:pt>
    <dgm:pt modelId="{6C6EEDAA-0ADE-44FE-B53E-89414EB95217}" type="pres">
      <dgm:prSet presAssocID="{1E079FBE-DE39-42E7-8308-057E4383B771}" presName="composite" presStyleCnt="0"/>
      <dgm:spPr/>
    </dgm:pt>
    <dgm:pt modelId="{D1D49B7F-B53C-4A7E-A07B-8A8C9D4163AD}" type="pres">
      <dgm:prSet presAssocID="{1E079FBE-DE39-42E7-8308-057E4383B771}" presName="parentText" presStyleLbl="alignNode1" presStyleIdx="2" presStyleCnt="3" custLinFactNeighborX="0" custLinFactNeighborY="-187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24A6C4-4CD7-421E-885F-D6CCED9CFD4E}" type="pres">
      <dgm:prSet presAssocID="{1E079FBE-DE39-42E7-8308-057E4383B771}" presName="descendantText" presStyleLbl="alignAcc1" presStyleIdx="2" presStyleCnt="3" custScaleY="173688" custLinFactNeighborX="0" custLinFactNeighborY="-154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F994DE-8455-4454-A8CF-EAEBD0D271FA}" srcId="{BB0D9D96-6B06-4F4E-AF90-F209A2CE8254}" destId="{1E079FBE-DE39-42E7-8308-057E4383B771}" srcOrd="2" destOrd="0" parTransId="{60E9A3C7-0A2F-4811-AF31-5414F9A65E6C}" sibTransId="{C5FB3939-E3B3-4C5B-ABFE-4F139ADD8DA2}"/>
    <dgm:cxn modelId="{A86A99FA-5D1B-48BB-9274-DBB2F3B83EC4}" type="presOf" srcId="{62EF4EF8-2478-46E5-AE63-4C65D5A16F8C}" destId="{4E24A6C4-4CD7-421E-885F-D6CCED9CFD4E}" srcOrd="0" destOrd="0" presId="urn:microsoft.com/office/officeart/2005/8/layout/chevron2"/>
    <dgm:cxn modelId="{58F790EA-5591-425A-B80F-C1B190A26FBD}" type="presOf" srcId="{BB0D9D96-6B06-4F4E-AF90-F209A2CE8254}" destId="{AE2C900E-3CE0-4968-BB61-40C56D14FC23}" srcOrd="0" destOrd="0" presId="urn:microsoft.com/office/officeart/2005/8/layout/chevron2"/>
    <dgm:cxn modelId="{573AEB04-047A-4934-90EE-035B25B2CD2C}" srcId="{BB0D9D96-6B06-4F4E-AF90-F209A2CE8254}" destId="{5874A6F1-9646-4DEE-AA82-B1996B7C9D1B}" srcOrd="1" destOrd="0" parTransId="{F4E690BD-5616-42DD-8C72-F38B7331EE24}" sibTransId="{D1DE2A3E-8402-41D5-815E-B7C953D06385}"/>
    <dgm:cxn modelId="{7B8F794D-F778-4F0A-9093-E66D2C58175F}" srcId="{5874A6F1-9646-4DEE-AA82-B1996B7C9D1B}" destId="{121F4F3B-A876-493B-9BA5-81DA883CB22B}" srcOrd="1" destOrd="0" parTransId="{49756904-91D9-41D5-98C7-345E1F60F4DE}" sibTransId="{FFEE0558-8A0A-470D-8CAF-2579E73BF691}"/>
    <dgm:cxn modelId="{35076949-7F6D-4561-A1BA-AE4B668EBBCD}" type="presOf" srcId="{121F4F3B-A876-493B-9BA5-81DA883CB22B}" destId="{1109B367-C03F-4818-B962-C122B24EC12A}" srcOrd="0" destOrd="1" presId="urn:microsoft.com/office/officeart/2005/8/layout/chevron2"/>
    <dgm:cxn modelId="{C9D184D0-E9DE-4004-9DDA-A949A7436BB3}" type="presOf" srcId="{4A7682A9-12E9-4994-AD6E-C9AEBA55C485}" destId="{1109B367-C03F-4818-B962-C122B24EC12A}" srcOrd="0" destOrd="0" presId="urn:microsoft.com/office/officeart/2005/8/layout/chevron2"/>
    <dgm:cxn modelId="{6EF56B14-1DAD-4AC7-AFDD-0659469FE065}" type="presOf" srcId="{FE481571-9C3E-4D1D-B9E0-0336ADF45041}" destId="{2BC3161D-10EC-43F8-AED3-C6D3C39A1F75}" srcOrd="0" destOrd="0" presId="urn:microsoft.com/office/officeart/2005/8/layout/chevron2"/>
    <dgm:cxn modelId="{0485B9A4-9BFC-4ACF-B7FA-C3FD71F32189}" srcId="{1E079FBE-DE39-42E7-8308-057E4383B771}" destId="{62EF4EF8-2478-46E5-AE63-4C65D5A16F8C}" srcOrd="0" destOrd="0" parTransId="{7D83EBE7-C581-4E13-9903-F4FD3C8E4762}" sibTransId="{E37C7835-B169-4DAA-A20B-738284475BEA}"/>
    <dgm:cxn modelId="{4592D1FB-F129-4DDC-A11C-3BCA21E64058}" srcId="{FE481571-9C3E-4D1D-B9E0-0336ADF45041}" destId="{3983C429-0BA9-4DA7-A0E5-9C637F23F2D0}" srcOrd="0" destOrd="0" parTransId="{A2BEDBDC-5B27-45C6-9661-1833C0271C09}" sibTransId="{4FEF3E02-D576-49F6-99A5-6274C9E80BA5}"/>
    <dgm:cxn modelId="{B5B0507D-0265-440F-B80B-DE824986769B}" type="presOf" srcId="{5874A6F1-9646-4DEE-AA82-B1996B7C9D1B}" destId="{4327A978-978D-4B27-B34E-E7B16BEF36B3}" srcOrd="0" destOrd="0" presId="urn:microsoft.com/office/officeart/2005/8/layout/chevron2"/>
    <dgm:cxn modelId="{100BE99E-5B19-4DF2-B855-4140D2A4A1B4}" type="presOf" srcId="{1E079FBE-DE39-42E7-8308-057E4383B771}" destId="{D1D49B7F-B53C-4A7E-A07B-8A8C9D4163AD}" srcOrd="0" destOrd="0" presId="urn:microsoft.com/office/officeart/2005/8/layout/chevron2"/>
    <dgm:cxn modelId="{86750E72-58A3-4BE5-9F30-63047B6D14C1}" srcId="{BB0D9D96-6B06-4F4E-AF90-F209A2CE8254}" destId="{FE481571-9C3E-4D1D-B9E0-0336ADF45041}" srcOrd="0" destOrd="0" parTransId="{B4A5783B-92C2-40F2-AC53-6888A0C13559}" sibTransId="{C0A7AA2B-31E2-48F6-98DB-D62A3492E672}"/>
    <dgm:cxn modelId="{06BA5270-70A5-493C-9648-758BDE98F23D}" srcId="{5874A6F1-9646-4DEE-AA82-B1996B7C9D1B}" destId="{4A7682A9-12E9-4994-AD6E-C9AEBA55C485}" srcOrd="0" destOrd="0" parTransId="{3B5AF819-84F2-45E4-96E3-2FB433EAB6F9}" sibTransId="{ACEDB9E1-A5FD-4F89-83C0-6C22F3A7C7EE}"/>
    <dgm:cxn modelId="{4E674688-C0AB-4D01-8A35-98884D19CE04}" type="presOf" srcId="{3983C429-0BA9-4DA7-A0E5-9C637F23F2D0}" destId="{C6279995-3C74-44CD-9158-C783D7725AE3}" srcOrd="0" destOrd="0" presId="urn:microsoft.com/office/officeart/2005/8/layout/chevron2"/>
    <dgm:cxn modelId="{5AA57A42-4AF4-4D50-975F-0847C0A0B0FD}" type="presParOf" srcId="{AE2C900E-3CE0-4968-BB61-40C56D14FC23}" destId="{4C12AD9E-4B50-4A04-A053-44B3E02CED3D}" srcOrd="0" destOrd="0" presId="urn:microsoft.com/office/officeart/2005/8/layout/chevron2"/>
    <dgm:cxn modelId="{DC1DC804-3379-4BEC-8D18-CDDA7E53538C}" type="presParOf" srcId="{4C12AD9E-4B50-4A04-A053-44B3E02CED3D}" destId="{2BC3161D-10EC-43F8-AED3-C6D3C39A1F75}" srcOrd="0" destOrd="0" presId="urn:microsoft.com/office/officeart/2005/8/layout/chevron2"/>
    <dgm:cxn modelId="{3FD8EAEF-E2D8-4B4B-BEEF-6A883C4AC1EE}" type="presParOf" srcId="{4C12AD9E-4B50-4A04-A053-44B3E02CED3D}" destId="{C6279995-3C74-44CD-9158-C783D7725AE3}" srcOrd="1" destOrd="0" presId="urn:microsoft.com/office/officeart/2005/8/layout/chevron2"/>
    <dgm:cxn modelId="{7C7C61D0-20DE-47C5-94EF-32C78011FA3A}" type="presParOf" srcId="{AE2C900E-3CE0-4968-BB61-40C56D14FC23}" destId="{738116CC-19B7-4A69-8FF3-70E47170F1F5}" srcOrd="1" destOrd="0" presId="urn:microsoft.com/office/officeart/2005/8/layout/chevron2"/>
    <dgm:cxn modelId="{D594F38B-C1FC-40D2-A39F-E443281532FC}" type="presParOf" srcId="{AE2C900E-3CE0-4968-BB61-40C56D14FC23}" destId="{80A4E5D3-45D2-4386-AEFC-CC49A9171110}" srcOrd="2" destOrd="0" presId="urn:microsoft.com/office/officeart/2005/8/layout/chevron2"/>
    <dgm:cxn modelId="{F6C0CE7C-DBC3-4773-8876-C60CD4BC2B91}" type="presParOf" srcId="{80A4E5D3-45D2-4386-AEFC-CC49A9171110}" destId="{4327A978-978D-4B27-B34E-E7B16BEF36B3}" srcOrd="0" destOrd="0" presId="urn:microsoft.com/office/officeart/2005/8/layout/chevron2"/>
    <dgm:cxn modelId="{42B212BA-FC14-4DA9-BC64-E532C5F405B1}" type="presParOf" srcId="{80A4E5D3-45D2-4386-AEFC-CC49A9171110}" destId="{1109B367-C03F-4818-B962-C122B24EC12A}" srcOrd="1" destOrd="0" presId="urn:microsoft.com/office/officeart/2005/8/layout/chevron2"/>
    <dgm:cxn modelId="{3A7DE413-CEC1-44C2-9225-0DE9F48B36A5}" type="presParOf" srcId="{AE2C900E-3CE0-4968-BB61-40C56D14FC23}" destId="{B3582F6C-3AD7-4081-B937-C8DC7FB46FAA}" srcOrd="3" destOrd="0" presId="urn:microsoft.com/office/officeart/2005/8/layout/chevron2"/>
    <dgm:cxn modelId="{A0627C3B-D80D-4B08-B1AF-0281B04494A7}" type="presParOf" srcId="{AE2C900E-3CE0-4968-BB61-40C56D14FC23}" destId="{6C6EEDAA-0ADE-44FE-B53E-89414EB95217}" srcOrd="4" destOrd="0" presId="urn:microsoft.com/office/officeart/2005/8/layout/chevron2"/>
    <dgm:cxn modelId="{81EE4859-B909-4F0F-8AA5-3B39DE9114E5}" type="presParOf" srcId="{6C6EEDAA-0ADE-44FE-B53E-89414EB95217}" destId="{D1D49B7F-B53C-4A7E-A07B-8A8C9D4163AD}" srcOrd="0" destOrd="0" presId="urn:microsoft.com/office/officeart/2005/8/layout/chevron2"/>
    <dgm:cxn modelId="{3BBF6EEB-5C8F-47F0-AAA6-D80AF41798D3}" type="presParOf" srcId="{6C6EEDAA-0ADE-44FE-B53E-89414EB95217}" destId="{4E24A6C4-4CD7-421E-885F-D6CCED9CFD4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B0D9D96-6B06-4F4E-AF90-F209A2CE8254}" type="doc">
      <dgm:prSet loTypeId="urn:microsoft.com/office/officeart/2005/8/layout/chevron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481571-9C3E-4D1D-B9E0-0336ADF45041}">
      <dgm:prSet phldrT="[Текст]" phldr="1"/>
      <dgm:spPr/>
      <dgm:t>
        <a:bodyPr/>
        <a:lstStyle/>
        <a:p>
          <a:endParaRPr lang="ru-RU" dirty="0"/>
        </a:p>
      </dgm:t>
    </dgm:pt>
    <dgm:pt modelId="{B4A5783B-92C2-40F2-AC53-6888A0C13559}" type="parTrans" cxnId="{86750E72-58A3-4BE5-9F30-63047B6D14C1}">
      <dgm:prSet/>
      <dgm:spPr/>
      <dgm:t>
        <a:bodyPr/>
        <a:lstStyle/>
        <a:p>
          <a:endParaRPr lang="ru-RU"/>
        </a:p>
      </dgm:t>
    </dgm:pt>
    <dgm:pt modelId="{C0A7AA2B-31E2-48F6-98DB-D62A3492E672}" type="sibTrans" cxnId="{86750E72-58A3-4BE5-9F30-63047B6D14C1}">
      <dgm:prSet/>
      <dgm:spPr/>
      <dgm:t>
        <a:bodyPr/>
        <a:lstStyle/>
        <a:p>
          <a:endParaRPr lang="ru-RU"/>
        </a:p>
      </dgm:t>
    </dgm:pt>
    <dgm:pt modelId="{3983C429-0BA9-4DA7-A0E5-9C637F23F2D0}">
      <dgm:prSet phldrT="[Текст]" custT="1"/>
      <dgm:spPr/>
      <dgm:t>
        <a:bodyPr/>
        <a:lstStyle/>
        <a:p>
          <a:r>
            <a:rPr lang="ru-RU" sz="1900" dirty="0" smtClean="0"/>
            <a:t>принять меры по поддержанию в надлежащем состоянии велосипедных дорожек вдоль Августовского канала;</a:t>
          </a:r>
          <a:endParaRPr lang="ru-RU" sz="1900" dirty="0"/>
        </a:p>
      </dgm:t>
    </dgm:pt>
    <dgm:pt modelId="{A2BEDBDC-5B27-45C6-9661-1833C0271C09}" type="parTrans" cxnId="{4592D1FB-F129-4DDC-A11C-3BCA21E64058}">
      <dgm:prSet/>
      <dgm:spPr/>
      <dgm:t>
        <a:bodyPr/>
        <a:lstStyle/>
        <a:p>
          <a:endParaRPr lang="ru-RU"/>
        </a:p>
      </dgm:t>
    </dgm:pt>
    <dgm:pt modelId="{4FEF3E02-D576-49F6-99A5-6274C9E80BA5}" type="sibTrans" cxnId="{4592D1FB-F129-4DDC-A11C-3BCA21E64058}">
      <dgm:prSet/>
      <dgm:spPr/>
      <dgm:t>
        <a:bodyPr/>
        <a:lstStyle/>
        <a:p>
          <a:endParaRPr lang="ru-RU"/>
        </a:p>
      </dgm:t>
    </dgm:pt>
    <dgm:pt modelId="{5874A6F1-9646-4DEE-AA82-B1996B7C9D1B}">
      <dgm:prSet phldrT="[Текст]" phldr="1"/>
      <dgm:spPr/>
      <dgm:t>
        <a:bodyPr/>
        <a:lstStyle/>
        <a:p>
          <a:endParaRPr lang="ru-RU" dirty="0"/>
        </a:p>
      </dgm:t>
    </dgm:pt>
    <dgm:pt modelId="{F4E690BD-5616-42DD-8C72-F38B7331EE24}" type="parTrans" cxnId="{573AEB04-047A-4934-90EE-035B25B2CD2C}">
      <dgm:prSet/>
      <dgm:spPr/>
      <dgm:t>
        <a:bodyPr/>
        <a:lstStyle/>
        <a:p>
          <a:endParaRPr lang="ru-RU"/>
        </a:p>
      </dgm:t>
    </dgm:pt>
    <dgm:pt modelId="{D1DE2A3E-8402-41D5-815E-B7C953D06385}" type="sibTrans" cxnId="{573AEB04-047A-4934-90EE-035B25B2CD2C}">
      <dgm:prSet/>
      <dgm:spPr/>
      <dgm:t>
        <a:bodyPr/>
        <a:lstStyle/>
        <a:p>
          <a:endParaRPr lang="ru-RU"/>
        </a:p>
      </dgm:t>
    </dgm:pt>
    <dgm:pt modelId="{4A7682A9-12E9-4994-AD6E-C9AEBA55C485}">
      <dgm:prSet phldrT="[Текст]" custT="1"/>
      <dgm:spPr/>
      <dgm:t>
        <a:bodyPr/>
        <a:lstStyle/>
        <a:p>
          <a:r>
            <a:rPr lang="ru-RU" sz="1900" dirty="0" smtClean="0"/>
            <a:t>внести предложения по концепции развития поселка Сопоцкин;</a:t>
          </a:r>
          <a:endParaRPr lang="ru-RU" sz="1900" dirty="0"/>
        </a:p>
      </dgm:t>
    </dgm:pt>
    <dgm:pt modelId="{3B5AF819-84F2-45E4-96E3-2FB433EAB6F9}" type="parTrans" cxnId="{06BA5270-70A5-493C-9648-758BDE98F23D}">
      <dgm:prSet/>
      <dgm:spPr/>
      <dgm:t>
        <a:bodyPr/>
        <a:lstStyle/>
        <a:p>
          <a:endParaRPr lang="ru-RU"/>
        </a:p>
      </dgm:t>
    </dgm:pt>
    <dgm:pt modelId="{ACEDB9E1-A5FD-4F89-83C0-6C22F3A7C7EE}" type="sibTrans" cxnId="{06BA5270-70A5-493C-9648-758BDE98F23D}">
      <dgm:prSet/>
      <dgm:spPr/>
      <dgm:t>
        <a:bodyPr/>
        <a:lstStyle/>
        <a:p>
          <a:endParaRPr lang="ru-RU"/>
        </a:p>
      </dgm:t>
    </dgm:pt>
    <dgm:pt modelId="{1E079FBE-DE39-42E7-8308-057E4383B771}">
      <dgm:prSet phldrT="[Текст]" phldr="1"/>
      <dgm:spPr/>
      <dgm:t>
        <a:bodyPr/>
        <a:lstStyle/>
        <a:p>
          <a:endParaRPr lang="ru-RU" dirty="0"/>
        </a:p>
      </dgm:t>
    </dgm:pt>
    <dgm:pt modelId="{60E9A3C7-0A2F-4811-AF31-5414F9A65E6C}" type="parTrans" cxnId="{77F994DE-8455-4454-A8CF-EAEBD0D271FA}">
      <dgm:prSet/>
      <dgm:spPr/>
      <dgm:t>
        <a:bodyPr/>
        <a:lstStyle/>
        <a:p>
          <a:endParaRPr lang="ru-RU"/>
        </a:p>
      </dgm:t>
    </dgm:pt>
    <dgm:pt modelId="{C5FB3939-E3B3-4C5B-ABFE-4F139ADD8DA2}" type="sibTrans" cxnId="{77F994DE-8455-4454-A8CF-EAEBD0D271FA}">
      <dgm:prSet/>
      <dgm:spPr/>
      <dgm:t>
        <a:bodyPr/>
        <a:lstStyle/>
        <a:p>
          <a:endParaRPr lang="ru-RU"/>
        </a:p>
      </dgm:t>
    </dgm:pt>
    <dgm:pt modelId="{62EF4EF8-2478-46E5-AE63-4C65D5A16F8C}">
      <dgm:prSet phldrT="[Текст]"/>
      <dgm:spPr/>
      <dgm:t>
        <a:bodyPr/>
        <a:lstStyle/>
        <a:p>
          <a:pPr algn="l"/>
          <a:endParaRPr lang="ru-RU" sz="1500" dirty="0"/>
        </a:p>
      </dgm:t>
    </dgm:pt>
    <dgm:pt modelId="{7D83EBE7-C581-4E13-9903-F4FD3C8E4762}" type="parTrans" cxnId="{0485B9A4-9BFC-4ACF-B7FA-C3FD71F32189}">
      <dgm:prSet/>
      <dgm:spPr/>
      <dgm:t>
        <a:bodyPr/>
        <a:lstStyle/>
        <a:p>
          <a:endParaRPr lang="ru-RU"/>
        </a:p>
      </dgm:t>
    </dgm:pt>
    <dgm:pt modelId="{E37C7835-B169-4DAA-A20B-738284475BEA}" type="sibTrans" cxnId="{0485B9A4-9BFC-4ACF-B7FA-C3FD71F32189}">
      <dgm:prSet/>
      <dgm:spPr/>
      <dgm:t>
        <a:bodyPr/>
        <a:lstStyle/>
        <a:p>
          <a:endParaRPr lang="ru-RU"/>
        </a:p>
      </dgm:t>
    </dgm:pt>
    <dgm:pt modelId="{63C7C9E0-439E-4304-A5F2-CB76DC14B239}">
      <dgm:prSet phldrT="[Текст]" custT="1"/>
      <dgm:spPr/>
      <dgm:t>
        <a:bodyPr/>
        <a:lstStyle/>
        <a:p>
          <a:r>
            <a:rPr lang="ru-RU" sz="1900" dirty="0" smtClean="0"/>
            <a:t>разработать мероприятия по строительству велосипедного маршрута от г. Гродно (д. </a:t>
          </a:r>
          <a:r>
            <a:rPr lang="ru-RU" sz="1900" dirty="0" err="1" smtClean="0"/>
            <a:t>Лососно</a:t>
          </a:r>
          <a:r>
            <a:rPr lang="ru-RU" sz="1900" dirty="0" smtClean="0"/>
            <a:t>) до Августовского канала вдоль р. Неман;</a:t>
          </a:r>
          <a:endParaRPr lang="ru-RU" sz="1900" dirty="0"/>
        </a:p>
      </dgm:t>
    </dgm:pt>
    <dgm:pt modelId="{44AD89F8-0785-4A51-BCD3-C118745D09B1}" type="parTrans" cxnId="{59536EFD-B3A3-432B-AC38-6BC8241EDB5D}">
      <dgm:prSet/>
      <dgm:spPr/>
      <dgm:t>
        <a:bodyPr/>
        <a:lstStyle/>
        <a:p>
          <a:endParaRPr lang="ru-RU"/>
        </a:p>
      </dgm:t>
    </dgm:pt>
    <dgm:pt modelId="{BF70C4B4-D29A-4BC2-A451-5690738A083F}" type="sibTrans" cxnId="{59536EFD-B3A3-432B-AC38-6BC8241EDB5D}">
      <dgm:prSet/>
      <dgm:spPr/>
      <dgm:t>
        <a:bodyPr/>
        <a:lstStyle/>
        <a:p>
          <a:endParaRPr lang="ru-RU"/>
        </a:p>
      </dgm:t>
    </dgm:pt>
    <dgm:pt modelId="{2B529720-E94B-402F-AABB-AF1C5D83E081}">
      <dgm:prSet custT="1"/>
      <dgm:spPr/>
      <dgm:t>
        <a:bodyPr/>
        <a:lstStyle/>
        <a:p>
          <a:pPr algn="l"/>
          <a:r>
            <a:rPr lang="ru-RU" sz="2000" dirty="0" smtClean="0"/>
            <a:t>утвердить календарь основных культурно-массовых и спортивных мероприятий на 2018 год;</a:t>
          </a:r>
          <a:endParaRPr lang="ru-RU" sz="2000" dirty="0"/>
        </a:p>
      </dgm:t>
    </dgm:pt>
    <dgm:pt modelId="{225ADDB8-D15E-49C5-ABDD-028FC4FEA65E}" type="parTrans" cxnId="{BB6D56DB-3509-46BD-961A-E8729C306623}">
      <dgm:prSet/>
      <dgm:spPr/>
      <dgm:t>
        <a:bodyPr/>
        <a:lstStyle/>
        <a:p>
          <a:endParaRPr lang="ru-RU"/>
        </a:p>
      </dgm:t>
    </dgm:pt>
    <dgm:pt modelId="{3DD2611C-08FC-40AC-A8A5-5306088DEFC9}" type="sibTrans" cxnId="{BB6D56DB-3509-46BD-961A-E8729C306623}">
      <dgm:prSet/>
      <dgm:spPr/>
      <dgm:t>
        <a:bodyPr/>
        <a:lstStyle/>
        <a:p>
          <a:endParaRPr lang="ru-RU"/>
        </a:p>
      </dgm:t>
    </dgm:pt>
    <dgm:pt modelId="{59A5B311-681B-448F-8F40-67EBF91E49B0}">
      <dgm:prSet custT="1"/>
      <dgm:spPr/>
      <dgm:t>
        <a:bodyPr/>
        <a:lstStyle/>
        <a:p>
          <a:pPr algn="l"/>
          <a:r>
            <a:rPr lang="ru-RU" sz="2000" dirty="0" smtClean="0"/>
            <a:t>установить знаки-указатели маршрутного ориентирования на основных туристических объектах;</a:t>
          </a:r>
          <a:endParaRPr lang="ru-RU" sz="2000" dirty="0"/>
        </a:p>
      </dgm:t>
    </dgm:pt>
    <dgm:pt modelId="{99CC580D-D539-4CD5-9D3F-CE58581A0586}" type="parTrans" cxnId="{1F49D829-5F9D-4C7F-9198-8581022688FA}">
      <dgm:prSet/>
      <dgm:spPr/>
      <dgm:t>
        <a:bodyPr/>
        <a:lstStyle/>
        <a:p>
          <a:endParaRPr lang="ru-RU"/>
        </a:p>
      </dgm:t>
    </dgm:pt>
    <dgm:pt modelId="{7F980B9E-3240-40E5-8682-E8B392AA9029}" type="sibTrans" cxnId="{1F49D829-5F9D-4C7F-9198-8581022688FA}">
      <dgm:prSet/>
      <dgm:spPr/>
      <dgm:t>
        <a:bodyPr/>
        <a:lstStyle/>
        <a:p>
          <a:endParaRPr lang="ru-RU"/>
        </a:p>
      </dgm:t>
    </dgm:pt>
    <dgm:pt modelId="{26B9E939-2F45-471E-801C-FBC9151BF6A2}">
      <dgm:prSet custT="1"/>
      <dgm:spPr/>
      <dgm:t>
        <a:bodyPr/>
        <a:lstStyle/>
        <a:p>
          <a:pPr algn="l"/>
          <a:r>
            <a:rPr lang="ru-RU" sz="2000" dirty="0" smtClean="0"/>
            <a:t>провести работу по созданию площадок для </a:t>
          </a:r>
          <a:r>
            <a:rPr lang="ru-RU" sz="2000" dirty="0" err="1" smtClean="0"/>
            <a:t>караванеров</a:t>
          </a:r>
          <a:r>
            <a:rPr lang="ru-RU" sz="2000" dirty="0" smtClean="0"/>
            <a:t> и </a:t>
          </a:r>
          <a:r>
            <a:rPr lang="ru-RU" sz="2000" dirty="0" err="1" smtClean="0"/>
            <a:t>кемперов</a:t>
          </a:r>
          <a:r>
            <a:rPr lang="ru-RU" sz="2000" dirty="0" smtClean="0"/>
            <a:t>;</a:t>
          </a:r>
          <a:endParaRPr lang="ru-RU" sz="2000" dirty="0"/>
        </a:p>
      </dgm:t>
    </dgm:pt>
    <dgm:pt modelId="{82C6A0F0-3D05-4F53-A367-065E5BF57670}" type="parTrans" cxnId="{90E15253-3A96-41AA-B570-CEC75AA02B97}">
      <dgm:prSet/>
      <dgm:spPr/>
      <dgm:t>
        <a:bodyPr/>
        <a:lstStyle/>
        <a:p>
          <a:endParaRPr lang="ru-RU"/>
        </a:p>
      </dgm:t>
    </dgm:pt>
    <dgm:pt modelId="{BF38CDCB-9430-4761-A3BB-AF04E3A8B057}" type="sibTrans" cxnId="{90E15253-3A96-41AA-B570-CEC75AA02B97}">
      <dgm:prSet/>
      <dgm:spPr/>
      <dgm:t>
        <a:bodyPr/>
        <a:lstStyle/>
        <a:p>
          <a:endParaRPr lang="ru-RU"/>
        </a:p>
      </dgm:t>
    </dgm:pt>
    <dgm:pt modelId="{8383DD3F-3437-45C1-9207-9119DF38D97D}">
      <dgm:prSet custT="1"/>
      <dgm:spPr/>
      <dgm:t>
        <a:bodyPr/>
        <a:lstStyle/>
        <a:p>
          <a:r>
            <a:rPr lang="ru-RU" sz="1900" dirty="0" smtClean="0"/>
            <a:t>продолжить дальнейшую планомерную работу по развитию туристической привлекательности и туристической инфраструктуры;</a:t>
          </a:r>
          <a:endParaRPr lang="ru-RU" sz="1900" dirty="0"/>
        </a:p>
      </dgm:t>
    </dgm:pt>
    <dgm:pt modelId="{A11001B7-D1FE-4816-9F08-DA0506192A3B}" type="parTrans" cxnId="{E478FFCC-2CF7-4676-946A-29887A9560FB}">
      <dgm:prSet/>
      <dgm:spPr/>
      <dgm:t>
        <a:bodyPr/>
        <a:lstStyle/>
        <a:p>
          <a:endParaRPr lang="ru-RU"/>
        </a:p>
      </dgm:t>
    </dgm:pt>
    <dgm:pt modelId="{1F6F739F-A56B-437E-920C-B3ACFC19D6E4}" type="sibTrans" cxnId="{E478FFCC-2CF7-4676-946A-29887A9560FB}">
      <dgm:prSet/>
      <dgm:spPr/>
      <dgm:t>
        <a:bodyPr/>
        <a:lstStyle/>
        <a:p>
          <a:endParaRPr lang="ru-RU"/>
        </a:p>
      </dgm:t>
    </dgm:pt>
    <dgm:pt modelId="{AE2C900E-3CE0-4968-BB61-40C56D14FC23}" type="pres">
      <dgm:prSet presAssocID="{BB0D9D96-6B06-4F4E-AF90-F209A2CE825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12AD9E-4B50-4A04-A053-44B3E02CED3D}" type="pres">
      <dgm:prSet presAssocID="{FE481571-9C3E-4D1D-B9E0-0336ADF45041}" presName="composite" presStyleCnt="0"/>
      <dgm:spPr/>
    </dgm:pt>
    <dgm:pt modelId="{2BC3161D-10EC-43F8-AED3-C6D3C39A1F75}" type="pres">
      <dgm:prSet presAssocID="{FE481571-9C3E-4D1D-B9E0-0336ADF4504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279995-3C74-44CD-9158-C783D7725AE3}" type="pres">
      <dgm:prSet presAssocID="{FE481571-9C3E-4D1D-B9E0-0336ADF45041}" presName="descendantText" presStyleLbl="alignAcc1" presStyleIdx="0" presStyleCnt="3" custScaleY="1265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8116CC-19B7-4A69-8FF3-70E47170F1F5}" type="pres">
      <dgm:prSet presAssocID="{C0A7AA2B-31E2-48F6-98DB-D62A3492E672}" presName="sp" presStyleCnt="0"/>
      <dgm:spPr/>
    </dgm:pt>
    <dgm:pt modelId="{80A4E5D3-45D2-4386-AEFC-CC49A9171110}" type="pres">
      <dgm:prSet presAssocID="{5874A6F1-9646-4DEE-AA82-B1996B7C9D1B}" presName="composite" presStyleCnt="0"/>
      <dgm:spPr/>
    </dgm:pt>
    <dgm:pt modelId="{4327A978-978D-4B27-B34E-E7B16BEF36B3}" type="pres">
      <dgm:prSet presAssocID="{5874A6F1-9646-4DEE-AA82-B1996B7C9D1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09B367-C03F-4818-B962-C122B24EC12A}" type="pres">
      <dgm:prSet presAssocID="{5874A6F1-9646-4DEE-AA82-B1996B7C9D1B}" presName="descendantText" presStyleLbl="alignAcc1" presStyleIdx="1" presStyleCnt="3" custScaleY="1048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582F6C-3AD7-4081-B937-C8DC7FB46FAA}" type="pres">
      <dgm:prSet presAssocID="{D1DE2A3E-8402-41D5-815E-B7C953D06385}" presName="sp" presStyleCnt="0"/>
      <dgm:spPr/>
    </dgm:pt>
    <dgm:pt modelId="{6C6EEDAA-0ADE-44FE-B53E-89414EB95217}" type="pres">
      <dgm:prSet presAssocID="{1E079FBE-DE39-42E7-8308-057E4383B771}" presName="composite" presStyleCnt="0"/>
      <dgm:spPr/>
    </dgm:pt>
    <dgm:pt modelId="{D1D49B7F-B53C-4A7E-A07B-8A8C9D4163AD}" type="pres">
      <dgm:prSet presAssocID="{1E079FBE-DE39-42E7-8308-057E4383B771}" presName="parentText" presStyleLbl="alignNode1" presStyleIdx="2" presStyleCnt="3" custLinFactNeighborX="0" custLinFactNeighborY="-187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24A6C4-4CD7-421E-885F-D6CCED9CFD4E}" type="pres">
      <dgm:prSet presAssocID="{1E079FBE-DE39-42E7-8308-057E4383B771}" presName="descendantText" presStyleLbl="alignAcc1" presStyleIdx="2" presStyleCnt="3" custScaleY="173688" custLinFactNeighborX="0" custLinFactNeighborY="-154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CDBA84-5C36-4489-A76C-2CFFD7A4E3A8}" type="presOf" srcId="{26B9E939-2F45-471E-801C-FBC9151BF6A2}" destId="{4E24A6C4-4CD7-421E-885F-D6CCED9CFD4E}" srcOrd="0" destOrd="3" presId="urn:microsoft.com/office/officeart/2005/8/layout/chevron2"/>
    <dgm:cxn modelId="{12C5E4F9-5C7C-4B0B-90F5-744C2E595BF9}" type="presOf" srcId="{59A5B311-681B-448F-8F40-67EBF91E49B0}" destId="{4E24A6C4-4CD7-421E-885F-D6CCED9CFD4E}" srcOrd="0" destOrd="2" presId="urn:microsoft.com/office/officeart/2005/8/layout/chevron2"/>
    <dgm:cxn modelId="{90E15253-3A96-41AA-B570-CEC75AA02B97}" srcId="{1E079FBE-DE39-42E7-8308-057E4383B771}" destId="{26B9E939-2F45-471E-801C-FBC9151BF6A2}" srcOrd="3" destOrd="0" parTransId="{82C6A0F0-3D05-4F53-A367-065E5BF57670}" sibTransId="{BF38CDCB-9430-4761-A3BB-AF04E3A8B057}"/>
    <dgm:cxn modelId="{B0B9B204-00BE-4223-8606-B1B103A14A49}" type="presOf" srcId="{63C7C9E0-439E-4304-A5F2-CB76DC14B239}" destId="{C6279995-3C74-44CD-9158-C783D7725AE3}" srcOrd="0" destOrd="1" presId="urn:microsoft.com/office/officeart/2005/8/layout/chevron2"/>
    <dgm:cxn modelId="{77F994DE-8455-4454-A8CF-EAEBD0D271FA}" srcId="{BB0D9D96-6B06-4F4E-AF90-F209A2CE8254}" destId="{1E079FBE-DE39-42E7-8308-057E4383B771}" srcOrd="2" destOrd="0" parTransId="{60E9A3C7-0A2F-4811-AF31-5414F9A65E6C}" sibTransId="{C5FB3939-E3B3-4C5B-ABFE-4F139ADD8DA2}"/>
    <dgm:cxn modelId="{573AEB04-047A-4934-90EE-035B25B2CD2C}" srcId="{BB0D9D96-6B06-4F4E-AF90-F209A2CE8254}" destId="{5874A6F1-9646-4DEE-AA82-B1996B7C9D1B}" srcOrd="1" destOrd="0" parTransId="{F4E690BD-5616-42DD-8C72-F38B7331EE24}" sibTransId="{D1DE2A3E-8402-41D5-815E-B7C953D06385}"/>
    <dgm:cxn modelId="{7C7D76E5-5C9F-4835-AC2A-18FE0E731BA5}" type="presOf" srcId="{3983C429-0BA9-4DA7-A0E5-9C637F23F2D0}" destId="{C6279995-3C74-44CD-9158-C783D7725AE3}" srcOrd="0" destOrd="0" presId="urn:microsoft.com/office/officeart/2005/8/layout/chevron2"/>
    <dgm:cxn modelId="{B74CC976-8B03-49CB-ACFF-83AA590DE4E2}" type="presOf" srcId="{5874A6F1-9646-4DEE-AA82-B1996B7C9D1B}" destId="{4327A978-978D-4B27-B34E-E7B16BEF36B3}" srcOrd="0" destOrd="0" presId="urn:microsoft.com/office/officeart/2005/8/layout/chevron2"/>
    <dgm:cxn modelId="{BB6D56DB-3509-46BD-961A-E8729C306623}" srcId="{1E079FBE-DE39-42E7-8308-057E4383B771}" destId="{2B529720-E94B-402F-AABB-AF1C5D83E081}" srcOrd="1" destOrd="0" parTransId="{225ADDB8-D15E-49C5-ABDD-028FC4FEA65E}" sibTransId="{3DD2611C-08FC-40AC-A8A5-5306088DEFC9}"/>
    <dgm:cxn modelId="{FF7D2150-0071-4210-903A-F426C2F885F3}" type="presOf" srcId="{FE481571-9C3E-4D1D-B9E0-0336ADF45041}" destId="{2BC3161D-10EC-43F8-AED3-C6D3C39A1F75}" srcOrd="0" destOrd="0" presId="urn:microsoft.com/office/officeart/2005/8/layout/chevron2"/>
    <dgm:cxn modelId="{075C4468-3B78-43B7-938B-2C34AF8DEBB2}" type="presOf" srcId="{8383DD3F-3437-45C1-9207-9119DF38D97D}" destId="{1109B367-C03F-4818-B962-C122B24EC12A}" srcOrd="0" destOrd="1" presId="urn:microsoft.com/office/officeart/2005/8/layout/chevron2"/>
    <dgm:cxn modelId="{CFC246E3-9EC4-48E8-9375-BA5514D07BEB}" type="presOf" srcId="{4A7682A9-12E9-4994-AD6E-C9AEBA55C485}" destId="{1109B367-C03F-4818-B962-C122B24EC12A}" srcOrd="0" destOrd="0" presId="urn:microsoft.com/office/officeart/2005/8/layout/chevron2"/>
    <dgm:cxn modelId="{11E63071-58D1-4F07-AF4F-D16CB1C68CE7}" type="presOf" srcId="{BB0D9D96-6B06-4F4E-AF90-F209A2CE8254}" destId="{AE2C900E-3CE0-4968-BB61-40C56D14FC23}" srcOrd="0" destOrd="0" presId="urn:microsoft.com/office/officeart/2005/8/layout/chevron2"/>
    <dgm:cxn modelId="{E478FFCC-2CF7-4676-946A-29887A9560FB}" srcId="{5874A6F1-9646-4DEE-AA82-B1996B7C9D1B}" destId="{8383DD3F-3437-45C1-9207-9119DF38D97D}" srcOrd="1" destOrd="0" parTransId="{A11001B7-D1FE-4816-9F08-DA0506192A3B}" sibTransId="{1F6F739F-A56B-437E-920C-B3ACFC19D6E4}"/>
    <dgm:cxn modelId="{096D6B8E-319E-4C3E-9A76-C842EDAC3504}" type="presOf" srcId="{1E079FBE-DE39-42E7-8308-057E4383B771}" destId="{D1D49B7F-B53C-4A7E-A07B-8A8C9D4163AD}" srcOrd="0" destOrd="0" presId="urn:microsoft.com/office/officeart/2005/8/layout/chevron2"/>
    <dgm:cxn modelId="{0485B9A4-9BFC-4ACF-B7FA-C3FD71F32189}" srcId="{1E079FBE-DE39-42E7-8308-057E4383B771}" destId="{62EF4EF8-2478-46E5-AE63-4C65D5A16F8C}" srcOrd="0" destOrd="0" parTransId="{7D83EBE7-C581-4E13-9903-F4FD3C8E4762}" sibTransId="{E37C7835-B169-4DAA-A20B-738284475BEA}"/>
    <dgm:cxn modelId="{4592D1FB-F129-4DDC-A11C-3BCA21E64058}" srcId="{FE481571-9C3E-4D1D-B9E0-0336ADF45041}" destId="{3983C429-0BA9-4DA7-A0E5-9C637F23F2D0}" srcOrd="0" destOrd="0" parTransId="{A2BEDBDC-5B27-45C6-9661-1833C0271C09}" sibTransId="{4FEF3E02-D576-49F6-99A5-6274C9E80BA5}"/>
    <dgm:cxn modelId="{59536EFD-B3A3-432B-AC38-6BC8241EDB5D}" srcId="{FE481571-9C3E-4D1D-B9E0-0336ADF45041}" destId="{63C7C9E0-439E-4304-A5F2-CB76DC14B239}" srcOrd="1" destOrd="0" parTransId="{44AD89F8-0785-4A51-BCD3-C118745D09B1}" sibTransId="{BF70C4B4-D29A-4BC2-A451-5690738A083F}"/>
    <dgm:cxn modelId="{1F49D829-5F9D-4C7F-9198-8581022688FA}" srcId="{1E079FBE-DE39-42E7-8308-057E4383B771}" destId="{59A5B311-681B-448F-8F40-67EBF91E49B0}" srcOrd="2" destOrd="0" parTransId="{99CC580D-D539-4CD5-9D3F-CE58581A0586}" sibTransId="{7F980B9E-3240-40E5-8682-E8B392AA9029}"/>
    <dgm:cxn modelId="{245657F5-1644-45C0-8631-C2B237F02B0A}" type="presOf" srcId="{62EF4EF8-2478-46E5-AE63-4C65D5A16F8C}" destId="{4E24A6C4-4CD7-421E-885F-D6CCED9CFD4E}" srcOrd="0" destOrd="0" presId="urn:microsoft.com/office/officeart/2005/8/layout/chevron2"/>
    <dgm:cxn modelId="{A64F864A-8BC2-42FE-936A-D7F70B5616F9}" type="presOf" srcId="{2B529720-E94B-402F-AABB-AF1C5D83E081}" destId="{4E24A6C4-4CD7-421E-885F-D6CCED9CFD4E}" srcOrd="0" destOrd="1" presId="urn:microsoft.com/office/officeart/2005/8/layout/chevron2"/>
    <dgm:cxn modelId="{86750E72-58A3-4BE5-9F30-63047B6D14C1}" srcId="{BB0D9D96-6B06-4F4E-AF90-F209A2CE8254}" destId="{FE481571-9C3E-4D1D-B9E0-0336ADF45041}" srcOrd="0" destOrd="0" parTransId="{B4A5783B-92C2-40F2-AC53-6888A0C13559}" sibTransId="{C0A7AA2B-31E2-48F6-98DB-D62A3492E672}"/>
    <dgm:cxn modelId="{06BA5270-70A5-493C-9648-758BDE98F23D}" srcId="{5874A6F1-9646-4DEE-AA82-B1996B7C9D1B}" destId="{4A7682A9-12E9-4994-AD6E-C9AEBA55C485}" srcOrd="0" destOrd="0" parTransId="{3B5AF819-84F2-45E4-96E3-2FB433EAB6F9}" sibTransId="{ACEDB9E1-A5FD-4F89-83C0-6C22F3A7C7EE}"/>
    <dgm:cxn modelId="{035E6FB9-4E52-4BF9-95EE-36D58F76B679}" type="presParOf" srcId="{AE2C900E-3CE0-4968-BB61-40C56D14FC23}" destId="{4C12AD9E-4B50-4A04-A053-44B3E02CED3D}" srcOrd="0" destOrd="0" presId="urn:microsoft.com/office/officeart/2005/8/layout/chevron2"/>
    <dgm:cxn modelId="{9DEA8885-1038-4DFF-92E6-C72C04A470BB}" type="presParOf" srcId="{4C12AD9E-4B50-4A04-A053-44B3E02CED3D}" destId="{2BC3161D-10EC-43F8-AED3-C6D3C39A1F75}" srcOrd="0" destOrd="0" presId="urn:microsoft.com/office/officeart/2005/8/layout/chevron2"/>
    <dgm:cxn modelId="{A8DC6599-1BBC-4E73-B323-B4B7A3D36EEA}" type="presParOf" srcId="{4C12AD9E-4B50-4A04-A053-44B3E02CED3D}" destId="{C6279995-3C74-44CD-9158-C783D7725AE3}" srcOrd="1" destOrd="0" presId="urn:microsoft.com/office/officeart/2005/8/layout/chevron2"/>
    <dgm:cxn modelId="{9BF451CD-32EF-484A-9AE3-708CEE9A5874}" type="presParOf" srcId="{AE2C900E-3CE0-4968-BB61-40C56D14FC23}" destId="{738116CC-19B7-4A69-8FF3-70E47170F1F5}" srcOrd="1" destOrd="0" presId="urn:microsoft.com/office/officeart/2005/8/layout/chevron2"/>
    <dgm:cxn modelId="{4380ABAB-99EF-4C81-AE26-3E71C1EED3C8}" type="presParOf" srcId="{AE2C900E-3CE0-4968-BB61-40C56D14FC23}" destId="{80A4E5D3-45D2-4386-AEFC-CC49A9171110}" srcOrd="2" destOrd="0" presId="urn:microsoft.com/office/officeart/2005/8/layout/chevron2"/>
    <dgm:cxn modelId="{E827D016-D93C-4B6C-801B-12A7934734E1}" type="presParOf" srcId="{80A4E5D3-45D2-4386-AEFC-CC49A9171110}" destId="{4327A978-978D-4B27-B34E-E7B16BEF36B3}" srcOrd="0" destOrd="0" presId="urn:microsoft.com/office/officeart/2005/8/layout/chevron2"/>
    <dgm:cxn modelId="{1AB851BA-BD63-4AA8-B9C7-CF7A0561906F}" type="presParOf" srcId="{80A4E5D3-45D2-4386-AEFC-CC49A9171110}" destId="{1109B367-C03F-4818-B962-C122B24EC12A}" srcOrd="1" destOrd="0" presId="urn:microsoft.com/office/officeart/2005/8/layout/chevron2"/>
    <dgm:cxn modelId="{C0EB0E05-64BE-4441-8359-0010E6238A35}" type="presParOf" srcId="{AE2C900E-3CE0-4968-BB61-40C56D14FC23}" destId="{B3582F6C-3AD7-4081-B937-C8DC7FB46FAA}" srcOrd="3" destOrd="0" presId="urn:microsoft.com/office/officeart/2005/8/layout/chevron2"/>
    <dgm:cxn modelId="{6EFA764E-8BA5-4FEB-882F-D3D4A20F7FBC}" type="presParOf" srcId="{AE2C900E-3CE0-4968-BB61-40C56D14FC23}" destId="{6C6EEDAA-0ADE-44FE-B53E-89414EB95217}" srcOrd="4" destOrd="0" presId="urn:microsoft.com/office/officeart/2005/8/layout/chevron2"/>
    <dgm:cxn modelId="{5E1CBBBA-706B-4733-94F8-AAEE89CEE788}" type="presParOf" srcId="{6C6EEDAA-0ADE-44FE-B53E-89414EB95217}" destId="{D1D49B7F-B53C-4A7E-A07B-8A8C9D4163AD}" srcOrd="0" destOrd="0" presId="urn:microsoft.com/office/officeart/2005/8/layout/chevron2"/>
    <dgm:cxn modelId="{7CBAE3BA-5978-4AF5-A963-D7107A23AF26}" type="presParOf" srcId="{6C6EEDAA-0ADE-44FE-B53E-89414EB95217}" destId="{4E24A6C4-4CD7-421E-885F-D6CCED9CFD4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DEDDB7-6F07-4D79-9EBA-F8F08B13B60B}">
      <dsp:nvSpPr>
        <dsp:cNvPr id="0" name=""/>
        <dsp:cNvSpPr/>
      </dsp:nvSpPr>
      <dsp:spPr>
        <a:xfrm>
          <a:off x="551969" y="531"/>
          <a:ext cx="2603964" cy="18962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shade val="80000"/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6">
                <a:shade val="80000"/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6">
                <a:shade val="8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6">
                <a:shade val="8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6">
                <a:shade val="80000"/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6">
                <a:shade val="80000"/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Посетило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42 715 </a:t>
          </a:r>
          <a:r>
            <a:rPr lang="ru-RU" sz="2400" kern="1200" dirty="0" smtClean="0"/>
            <a:t>туристов из 65 стран, 63 % - 2 дня и более в том числе:</a:t>
          </a:r>
          <a:endParaRPr lang="ru-RU" sz="2400" kern="1200" dirty="0"/>
        </a:p>
      </dsp:txBody>
      <dsp:txXfrm>
        <a:off x="607507" y="56069"/>
        <a:ext cx="2492888" cy="1785143"/>
      </dsp:txXfrm>
    </dsp:sp>
    <dsp:sp modelId="{8A96B227-0313-4A48-A7A0-069D74A91A8B}">
      <dsp:nvSpPr>
        <dsp:cNvPr id="0" name=""/>
        <dsp:cNvSpPr/>
      </dsp:nvSpPr>
      <dsp:spPr>
        <a:xfrm>
          <a:off x="812366" y="1896751"/>
          <a:ext cx="260396" cy="700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0663"/>
              </a:lnTo>
              <a:lnTo>
                <a:pt x="260396" y="700663"/>
              </a:lnTo>
            </a:path>
          </a:pathLst>
        </a:custGeom>
        <a:noFill/>
        <a:ln w="25400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87D3AB-02A2-4DDC-B800-E0F7963FCCE9}">
      <dsp:nvSpPr>
        <dsp:cNvPr id="0" name=""/>
        <dsp:cNvSpPr/>
      </dsp:nvSpPr>
      <dsp:spPr>
        <a:xfrm>
          <a:off x="1072762" y="2130305"/>
          <a:ext cx="1494748" cy="93421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24 561</a:t>
          </a:r>
          <a:endParaRPr lang="ru-RU" sz="3700" kern="1200" dirty="0"/>
        </a:p>
      </dsp:txBody>
      <dsp:txXfrm>
        <a:off x="1100124" y="2157667"/>
        <a:ext cx="1440024" cy="879494"/>
      </dsp:txXfrm>
    </dsp:sp>
    <dsp:sp modelId="{61C4E550-F6A9-4384-8335-C289A619AC31}">
      <dsp:nvSpPr>
        <dsp:cNvPr id="0" name=""/>
        <dsp:cNvSpPr/>
      </dsp:nvSpPr>
      <dsp:spPr>
        <a:xfrm>
          <a:off x="812366" y="1896751"/>
          <a:ext cx="260396" cy="1868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8436"/>
              </a:lnTo>
              <a:lnTo>
                <a:pt x="260396" y="1868436"/>
              </a:lnTo>
            </a:path>
          </a:pathLst>
        </a:custGeom>
        <a:noFill/>
        <a:ln w="25400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E2DF2B-0F95-4E1C-90C9-2872A432F1C7}">
      <dsp:nvSpPr>
        <dsp:cNvPr id="0" name=""/>
        <dsp:cNvSpPr/>
      </dsp:nvSpPr>
      <dsp:spPr>
        <a:xfrm>
          <a:off x="1072762" y="3298078"/>
          <a:ext cx="1494748" cy="93421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6">
              <a:shade val="80000"/>
              <a:hueOff val="369640"/>
              <a:satOff val="-36509"/>
              <a:lumOff val="1962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e-BY" sz="3700" kern="1200" dirty="0" smtClean="0"/>
            <a:t>14 651</a:t>
          </a:r>
          <a:endParaRPr lang="ru-RU" sz="3700" kern="1200" dirty="0"/>
        </a:p>
      </dsp:txBody>
      <dsp:txXfrm>
        <a:off x="1100124" y="3325440"/>
        <a:ext cx="1440024" cy="879494"/>
      </dsp:txXfrm>
    </dsp:sp>
    <dsp:sp modelId="{D447A4C2-A995-459C-9D38-882233CB02C8}">
      <dsp:nvSpPr>
        <dsp:cNvPr id="0" name=""/>
        <dsp:cNvSpPr/>
      </dsp:nvSpPr>
      <dsp:spPr>
        <a:xfrm>
          <a:off x="812366" y="1896751"/>
          <a:ext cx="260396" cy="3036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36208"/>
              </a:lnTo>
              <a:lnTo>
                <a:pt x="260396" y="3036208"/>
              </a:lnTo>
            </a:path>
          </a:pathLst>
        </a:custGeom>
        <a:noFill/>
        <a:ln w="25400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F7129-9936-408E-82A4-64EE998FF414}">
      <dsp:nvSpPr>
        <dsp:cNvPr id="0" name=""/>
        <dsp:cNvSpPr/>
      </dsp:nvSpPr>
      <dsp:spPr>
        <a:xfrm>
          <a:off x="1072762" y="4465850"/>
          <a:ext cx="1494748" cy="93421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accent6">
              <a:shade val="80000"/>
              <a:hueOff val="739279"/>
              <a:satOff val="-73017"/>
              <a:lumOff val="3924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e-BY" sz="3700" kern="1200" dirty="0" smtClean="0"/>
            <a:t>1 752</a:t>
          </a:r>
          <a:endParaRPr lang="ru-RU" sz="3700" kern="1200" dirty="0"/>
        </a:p>
      </dsp:txBody>
      <dsp:txXfrm>
        <a:off x="1100124" y="4493212"/>
        <a:ext cx="1440024" cy="8794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F7C23-7567-4584-9F5C-A4D36945D3B4}">
      <dsp:nvSpPr>
        <dsp:cNvPr id="0" name=""/>
        <dsp:cNvSpPr/>
      </dsp:nvSpPr>
      <dsp:spPr>
        <a:xfrm>
          <a:off x="4080828" y="2130551"/>
          <a:ext cx="2896071" cy="6891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9624"/>
              </a:lnTo>
              <a:lnTo>
                <a:pt x="2896071" y="469624"/>
              </a:lnTo>
              <a:lnTo>
                <a:pt x="2896071" y="68913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25A8C3-6CAC-4F73-AEAC-ADA66AE5D604}">
      <dsp:nvSpPr>
        <dsp:cNvPr id="0" name=""/>
        <dsp:cNvSpPr/>
      </dsp:nvSpPr>
      <dsp:spPr>
        <a:xfrm>
          <a:off x="4035108" y="2130551"/>
          <a:ext cx="91440" cy="6891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8913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F08B49-2927-4CB2-AF38-0D569BF6D73D}">
      <dsp:nvSpPr>
        <dsp:cNvPr id="0" name=""/>
        <dsp:cNvSpPr/>
      </dsp:nvSpPr>
      <dsp:spPr>
        <a:xfrm>
          <a:off x="1184756" y="2130551"/>
          <a:ext cx="2896071" cy="689133"/>
        </a:xfrm>
        <a:custGeom>
          <a:avLst/>
          <a:gdLst/>
          <a:ahLst/>
          <a:cxnLst/>
          <a:rect l="0" t="0" r="0" b="0"/>
          <a:pathLst>
            <a:path>
              <a:moveTo>
                <a:pt x="2896071" y="0"/>
              </a:moveTo>
              <a:lnTo>
                <a:pt x="2896071" y="469624"/>
              </a:lnTo>
              <a:lnTo>
                <a:pt x="0" y="469624"/>
              </a:lnTo>
              <a:lnTo>
                <a:pt x="0" y="68913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92D01B-766C-462D-84A5-244B62D911D5}">
      <dsp:nvSpPr>
        <dsp:cNvPr id="0" name=""/>
        <dsp:cNvSpPr/>
      </dsp:nvSpPr>
      <dsp:spPr>
        <a:xfrm>
          <a:off x="2896071" y="625910"/>
          <a:ext cx="2369513" cy="1504640"/>
        </a:xfrm>
        <a:prstGeom prst="roundRect">
          <a:avLst>
            <a:gd name="adj" fmla="val 10000"/>
          </a:avLst>
        </a:prstGeom>
        <a:solidFill>
          <a:schemeClr val="bg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140F40-F8EA-4F85-911A-1AB789B9FB41}">
      <dsp:nvSpPr>
        <dsp:cNvPr id="0" name=""/>
        <dsp:cNvSpPr/>
      </dsp:nvSpPr>
      <dsp:spPr>
        <a:xfrm>
          <a:off x="3159351" y="876026"/>
          <a:ext cx="2369513" cy="15046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Всего: 418</a:t>
          </a:r>
          <a:endParaRPr lang="ru-RU" sz="2600" kern="1200" dirty="0"/>
        </a:p>
      </dsp:txBody>
      <dsp:txXfrm>
        <a:off x="3203420" y="920095"/>
        <a:ext cx="2281375" cy="1416502"/>
      </dsp:txXfrm>
    </dsp:sp>
    <dsp:sp modelId="{DC5C7039-997B-4FC0-B1D0-4CA23D24F510}">
      <dsp:nvSpPr>
        <dsp:cNvPr id="0" name=""/>
        <dsp:cNvSpPr/>
      </dsp:nvSpPr>
      <dsp:spPr>
        <a:xfrm>
          <a:off x="0" y="2819685"/>
          <a:ext cx="2369513" cy="150464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8A1398-9799-4917-BFE6-E4D7D6839A03}">
      <dsp:nvSpPr>
        <dsp:cNvPr id="0" name=""/>
        <dsp:cNvSpPr/>
      </dsp:nvSpPr>
      <dsp:spPr>
        <a:xfrm>
          <a:off x="263279" y="3069800"/>
          <a:ext cx="2369513" cy="15046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Торговля: 307</a:t>
          </a:r>
          <a:endParaRPr lang="ru-RU" sz="2600" kern="1200" dirty="0"/>
        </a:p>
      </dsp:txBody>
      <dsp:txXfrm>
        <a:off x="307348" y="3113869"/>
        <a:ext cx="2281375" cy="1416502"/>
      </dsp:txXfrm>
    </dsp:sp>
    <dsp:sp modelId="{FD1EC762-46EA-4E44-AE27-7FB8CF1C8366}">
      <dsp:nvSpPr>
        <dsp:cNvPr id="0" name=""/>
        <dsp:cNvSpPr/>
      </dsp:nvSpPr>
      <dsp:spPr>
        <a:xfrm>
          <a:off x="2896071" y="2819685"/>
          <a:ext cx="2369513" cy="150464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C5ADCE-6887-431A-9228-63F65F29D3EF}">
      <dsp:nvSpPr>
        <dsp:cNvPr id="0" name=""/>
        <dsp:cNvSpPr/>
      </dsp:nvSpPr>
      <dsp:spPr>
        <a:xfrm>
          <a:off x="3159350" y="3069800"/>
          <a:ext cx="2369513" cy="15046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Общественное питание: 64</a:t>
          </a:r>
          <a:endParaRPr lang="ru-RU" sz="2600" kern="1200" dirty="0"/>
        </a:p>
      </dsp:txBody>
      <dsp:txXfrm>
        <a:off x="3203419" y="3113869"/>
        <a:ext cx="2281375" cy="1416502"/>
      </dsp:txXfrm>
    </dsp:sp>
    <dsp:sp modelId="{FB476A4F-A591-47EA-BFD6-4AF798718CCE}">
      <dsp:nvSpPr>
        <dsp:cNvPr id="0" name=""/>
        <dsp:cNvSpPr/>
      </dsp:nvSpPr>
      <dsp:spPr>
        <a:xfrm>
          <a:off x="5792143" y="2819685"/>
          <a:ext cx="2369513" cy="150464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E72240-92A1-4D37-85A3-CA7AD5F39C85}">
      <dsp:nvSpPr>
        <dsp:cNvPr id="0" name=""/>
        <dsp:cNvSpPr/>
      </dsp:nvSpPr>
      <dsp:spPr>
        <a:xfrm>
          <a:off x="6055422" y="3069800"/>
          <a:ext cx="2369513" cy="15046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культура, развлечения: 47</a:t>
          </a:r>
          <a:endParaRPr lang="ru-RU" sz="2600" kern="1200" dirty="0"/>
        </a:p>
      </dsp:txBody>
      <dsp:txXfrm>
        <a:off x="6099491" y="3113869"/>
        <a:ext cx="2281375" cy="14165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20DCBD-8077-42EE-9480-D650110F342A}">
      <dsp:nvSpPr>
        <dsp:cNvPr id="0" name=""/>
        <dsp:cNvSpPr/>
      </dsp:nvSpPr>
      <dsp:spPr>
        <a:xfrm>
          <a:off x="1" y="1791"/>
          <a:ext cx="4128117" cy="63594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Наблюдается постоянное увеличение количества событийных мероприятий:</a:t>
          </a:r>
          <a:endParaRPr lang="ru-RU" sz="1900" kern="1200" dirty="0"/>
        </a:p>
      </dsp:txBody>
      <dsp:txXfrm>
        <a:off x="18627" y="20417"/>
        <a:ext cx="4090865" cy="598696"/>
      </dsp:txXfrm>
    </dsp:sp>
    <dsp:sp modelId="{F1BA765A-F464-4E46-9B06-4A595E8A71D0}">
      <dsp:nvSpPr>
        <dsp:cNvPr id="0" name=""/>
        <dsp:cNvSpPr/>
      </dsp:nvSpPr>
      <dsp:spPr>
        <a:xfrm>
          <a:off x="412812" y="637739"/>
          <a:ext cx="412811" cy="4769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6961"/>
              </a:lnTo>
              <a:lnTo>
                <a:pt x="412811" y="476961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FD78AD-0335-4DB8-8D36-7DE93D2778B8}">
      <dsp:nvSpPr>
        <dsp:cNvPr id="0" name=""/>
        <dsp:cNvSpPr/>
      </dsp:nvSpPr>
      <dsp:spPr>
        <a:xfrm>
          <a:off x="825624" y="796726"/>
          <a:ext cx="1219667" cy="6359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2015: 258</a:t>
          </a:r>
          <a:endParaRPr lang="ru-RU" sz="2100" kern="1200" dirty="0"/>
        </a:p>
      </dsp:txBody>
      <dsp:txXfrm>
        <a:off x="844250" y="815352"/>
        <a:ext cx="1182415" cy="598696"/>
      </dsp:txXfrm>
    </dsp:sp>
    <dsp:sp modelId="{1207A947-E268-4E24-8155-6424FDA8FD98}">
      <dsp:nvSpPr>
        <dsp:cNvPr id="0" name=""/>
        <dsp:cNvSpPr/>
      </dsp:nvSpPr>
      <dsp:spPr>
        <a:xfrm>
          <a:off x="412812" y="637739"/>
          <a:ext cx="412811" cy="12718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1896"/>
              </a:lnTo>
              <a:lnTo>
                <a:pt x="412811" y="127189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EDA5CA-3976-4F70-9D5B-6435032D13BB}">
      <dsp:nvSpPr>
        <dsp:cNvPr id="0" name=""/>
        <dsp:cNvSpPr/>
      </dsp:nvSpPr>
      <dsp:spPr>
        <a:xfrm>
          <a:off x="825624" y="1591661"/>
          <a:ext cx="1219657" cy="6359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50323"/>
              <a:satOff val="0"/>
              <a:lumOff val="82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2016: 287</a:t>
          </a:r>
          <a:endParaRPr lang="ru-RU" sz="2100" kern="1200" dirty="0"/>
        </a:p>
      </dsp:txBody>
      <dsp:txXfrm>
        <a:off x="844250" y="1610287"/>
        <a:ext cx="1182405" cy="598696"/>
      </dsp:txXfrm>
    </dsp:sp>
    <dsp:sp modelId="{936513AD-0E8C-410F-AF60-2C39881EAC58}">
      <dsp:nvSpPr>
        <dsp:cNvPr id="0" name=""/>
        <dsp:cNvSpPr/>
      </dsp:nvSpPr>
      <dsp:spPr>
        <a:xfrm>
          <a:off x="412812" y="637739"/>
          <a:ext cx="412811" cy="20668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6831"/>
              </a:lnTo>
              <a:lnTo>
                <a:pt x="412811" y="2066831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37578E-E0C8-4FE7-8D3D-591CB7FD93DD}">
      <dsp:nvSpPr>
        <dsp:cNvPr id="0" name=""/>
        <dsp:cNvSpPr/>
      </dsp:nvSpPr>
      <dsp:spPr>
        <a:xfrm>
          <a:off x="825624" y="2386596"/>
          <a:ext cx="2025632" cy="6359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500646"/>
              <a:satOff val="0"/>
              <a:lumOff val="164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2017: более 300</a:t>
          </a:r>
          <a:endParaRPr lang="ru-RU" sz="2100" kern="1200" dirty="0"/>
        </a:p>
      </dsp:txBody>
      <dsp:txXfrm>
        <a:off x="844250" y="2405222"/>
        <a:ext cx="1988380" cy="5986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E6D8EB-D29C-40B8-A752-BE10FDDCD1EB}">
      <dsp:nvSpPr>
        <dsp:cNvPr id="0" name=""/>
        <dsp:cNvSpPr/>
      </dsp:nvSpPr>
      <dsp:spPr>
        <a:xfrm>
          <a:off x="0" y="0"/>
          <a:ext cx="9144000" cy="12050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Установка причалов для маломерных судов, закупка </a:t>
          </a:r>
          <a:r>
            <a:rPr lang="ru-RU" sz="2500" kern="1200" dirty="0" err="1" smtClean="0"/>
            <a:t>плавсредств</a:t>
          </a:r>
          <a:r>
            <a:rPr lang="ru-RU" sz="2500" kern="1200" dirty="0" smtClean="0"/>
            <a:t>, маломерных судов, организация движения туристических судов</a:t>
          </a:r>
          <a:endParaRPr lang="ru-RU" sz="2500" kern="1200" dirty="0"/>
        </a:p>
      </dsp:txBody>
      <dsp:txXfrm>
        <a:off x="1949300" y="0"/>
        <a:ext cx="7194699" cy="1205008"/>
      </dsp:txXfrm>
    </dsp:sp>
    <dsp:sp modelId="{A8BBAB73-3AB0-4ECE-86C8-055299D044F5}">
      <dsp:nvSpPr>
        <dsp:cNvPr id="0" name=""/>
        <dsp:cNvSpPr/>
      </dsp:nvSpPr>
      <dsp:spPr>
        <a:xfrm>
          <a:off x="120500" y="120500"/>
          <a:ext cx="1828800" cy="96400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300285-CB34-4795-BECE-CC7BD57B8A43}">
      <dsp:nvSpPr>
        <dsp:cNvPr id="0" name=""/>
        <dsp:cNvSpPr/>
      </dsp:nvSpPr>
      <dsp:spPr>
        <a:xfrm>
          <a:off x="0" y="1325509"/>
          <a:ext cx="9144000" cy="1205008"/>
        </a:xfrm>
        <a:prstGeom prst="roundRect">
          <a:avLst>
            <a:gd name="adj" fmla="val 10000"/>
          </a:avLst>
        </a:prstGeom>
        <a:solidFill>
          <a:schemeClr val="accent5">
            <a:hueOff val="122602"/>
            <a:satOff val="0"/>
            <a:lumOff val="-346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Организация смотровых площадок, установка водных фонтанов и малых архитектурных форм на побережье и воде</a:t>
          </a:r>
          <a:endParaRPr lang="ru-RU" sz="2500" kern="1200" dirty="0"/>
        </a:p>
      </dsp:txBody>
      <dsp:txXfrm>
        <a:off x="1949300" y="1325509"/>
        <a:ext cx="7194699" cy="1205008"/>
      </dsp:txXfrm>
    </dsp:sp>
    <dsp:sp modelId="{3A23E3FB-9C37-475C-AA85-413190625EA4}">
      <dsp:nvSpPr>
        <dsp:cNvPr id="0" name=""/>
        <dsp:cNvSpPr/>
      </dsp:nvSpPr>
      <dsp:spPr>
        <a:xfrm>
          <a:off x="120500" y="1446010"/>
          <a:ext cx="1828800" cy="96400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2294EA-9D34-4A01-8CD7-D93C54F340F2}">
      <dsp:nvSpPr>
        <dsp:cNvPr id="0" name=""/>
        <dsp:cNvSpPr/>
      </dsp:nvSpPr>
      <dsp:spPr>
        <a:xfrm>
          <a:off x="0" y="2651019"/>
          <a:ext cx="9144000" cy="1205008"/>
        </a:xfrm>
        <a:prstGeom prst="roundRect">
          <a:avLst>
            <a:gd name="adj" fmla="val 10000"/>
          </a:avLst>
        </a:prstGeom>
        <a:solidFill>
          <a:schemeClr val="accent5">
            <a:hueOff val="245204"/>
            <a:satOff val="0"/>
            <a:lumOff val="-69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Проведение событийных праздников, организация выставки яхт и других </a:t>
          </a:r>
          <a:r>
            <a:rPr lang="ru-RU" sz="2500" kern="1200" dirty="0" err="1" smtClean="0"/>
            <a:t>плавсредств</a:t>
          </a:r>
          <a:endParaRPr lang="ru-RU" sz="2500" kern="1200" dirty="0"/>
        </a:p>
      </dsp:txBody>
      <dsp:txXfrm>
        <a:off x="1949300" y="2651019"/>
        <a:ext cx="7194699" cy="1205008"/>
      </dsp:txXfrm>
    </dsp:sp>
    <dsp:sp modelId="{4CD5F9F8-3266-4C3A-8924-43F08D1AC71D}">
      <dsp:nvSpPr>
        <dsp:cNvPr id="0" name=""/>
        <dsp:cNvSpPr/>
      </dsp:nvSpPr>
      <dsp:spPr>
        <a:xfrm>
          <a:off x="120500" y="2771520"/>
          <a:ext cx="1828800" cy="96400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203A0C-178C-4350-A290-C3DD662A291D}">
      <dsp:nvSpPr>
        <dsp:cNvPr id="0" name=""/>
        <dsp:cNvSpPr/>
      </dsp:nvSpPr>
      <dsp:spPr>
        <a:xfrm>
          <a:off x="0" y="3976529"/>
          <a:ext cx="9144000" cy="1205008"/>
        </a:xfrm>
        <a:prstGeom prst="roundRect">
          <a:avLst>
            <a:gd name="adj" fmla="val 10000"/>
          </a:avLst>
        </a:prstGeom>
        <a:solidFill>
          <a:schemeClr val="accent5">
            <a:hueOff val="367807"/>
            <a:satOff val="0"/>
            <a:lumOff val="-103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Наведение порядка и благоустройство прибрежной территории</a:t>
          </a:r>
          <a:endParaRPr lang="ru-RU" sz="2500" kern="1200" dirty="0"/>
        </a:p>
      </dsp:txBody>
      <dsp:txXfrm>
        <a:off x="1949300" y="3976529"/>
        <a:ext cx="7194699" cy="1205008"/>
      </dsp:txXfrm>
    </dsp:sp>
    <dsp:sp modelId="{546D22D6-9C82-4246-B06A-95FFE9B03E62}">
      <dsp:nvSpPr>
        <dsp:cNvPr id="0" name=""/>
        <dsp:cNvSpPr/>
      </dsp:nvSpPr>
      <dsp:spPr>
        <a:xfrm>
          <a:off x="120500" y="4097030"/>
          <a:ext cx="1828800" cy="96400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C3161D-10EC-43F8-AED3-C6D3C39A1F75}">
      <dsp:nvSpPr>
        <dsp:cNvPr id="0" name=""/>
        <dsp:cNvSpPr/>
      </dsp:nvSpPr>
      <dsp:spPr>
        <a:xfrm rot="5400000">
          <a:off x="-249186" y="673732"/>
          <a:ext cx="1661244" cy="1162871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 dirty="0"/>
        </a:p>
      </dsp:txBody>
      <dsp:txXfrm rot="-5400000">
        <a:off x="1" y="1005982"/>
        <a:ext cx="1162871" cy="498373"/>
      </dsp:txXfrm>
    </dsp:sp>
    <dsp:sp modelId="{C6279995-3C74-44CD-9158-C783D7725AE3}">
      <dsp:nvSpPr>
        <dsp:cNvPr id="0" name=""/>
        <dsp:cNvSpPr/>
      </dsp:nvSpPr>
      <dsp:spPr>
        <a:xfrm rot="5400000">
          <a:off x="4216485" y="-3026114"/>
          <a:ext cx="1873900" cy="798112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установить систему маршрутного ориентирования;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восстановить работу стационарных туалетов на площади Советской, дополнительно установить </a:t>
          </a:r>
          <a:r>
            <a:rPr lang="ru-RU" sz="1700" kern="1200" dirty="0" err="1" smtClean="0"/>
            <a:t>биотуалеты</a:t>
          </a:r>
          <a:r>
            <a:rPr lang="ru-RU" sz="1700" kern="1200" dirty="0" smtClean="0"/>
            <a:t> и контейнеры для сбора мусора;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разработать и обеспечить реализацию мероприятий по развитию велосипедной инфраструктуры;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создать туристско-информационные пункты в основных местах сосредоточения туристов;</a:t>
          </a:r>
          <a:endParaRPr lang="ru-RU" sz="1700" kern="1200" dirty="0"/>
        </a:p>
      </dsp:txBody>
      <dsp:txXfrm rot="-5400000">
        <a:off x="1162871" y="118976"/>
        <a:ext cx="7889652" cy="1690948"/>
      </dsp:txXfrm>
    </dsp:sp>
    <dsp:sp modelId="{4327A978-978D-4B27-B34E-E7B16BEF36B3}">
      <dsp:nvSpPr>
        <dsp:cNvPr id="0" name=""/>
        <dsp:cNvSpPr/>
      </dsp:nvSpPr>
      <dsp:spPr>
        <a:xfrm rot="5400000">
          <a:off x="-249186" y="2366383"/>
          <a:ext cx="1661244" cy="1162871"/>
        </a:xfrm>
        <a:prstGeom prst="chevron">
          <a:avLst/>
        </a:prstGeom>
        <a:solidFill>
          <a:schemeClr val="accent4">
            <a:hueOff val="-2250323"/>
            <a:satOff val="0"/>
            <a:lumOff val="8236"/>
            <a:alphaOff val="0"/>
          </a:schemeClr>
        </a:solidFill>
        <a:ln w="25400" cap="flat" cmpd="sng" algn="ctr">
          <a:solidFill>
            <a:schemeClr val="accent4">
              <a:hueOff val="-2250323"/>
              <a:satOff val="0"/>
              <a:lumOff val="82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 dirty="0"/>
        </a:p>
      </dsp:txBody>
      <dsp:txXfrm rot="-5400000">
        <a:off x="1" y="2698633"/>
        <a:ext cx="1162871" cy="498373"/>
      </dsp:txXfrm>
    </dsp:sp>
    <dsp:sp modelId="{1109B367-C03F-4818-B962-C122B24EC12A}">
      <dsp:nvSpPr>
        <dsp:cNvPr id="0" name=""/>
        <dsp:cNvSpPr/>
      </dsp:nvSpPr>
      <dsp:spPr>
        <a:xfrm rot="5400000">
          <a:off x="4426907" y="-1175800"/>
          <a:ext cx="1453055" cy="798112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50323"/>
              <a:satOff val="0"/>
              <a:lumOff val="82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организовать курсирование туристического автобуса по городу Гродно;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обеспечить оборудование причалов для маломерных судов;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рассмотреть вопрос о создании смотровой площадки по ул. Дарвина;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/>
        </a:p>
      </dsp:txBody>
      <dsp:txXfrm rot="-5400000">
        <a:off x="1162871" y="2159168"/>
        <a:ext cx="7910196" cy="1311191"/>
      </dsp:txXfrm>
    </dsp:sp>
    <dsp:sp modelId="{D1D49B7F-B53C-4A7E-A07B-8A8C9D4163AD}">
      <dsp:nvSpPr>
        <dsp:cNvPr id="0" name=""/>
        <dsp:cNvSpPr/>
      </dsp:nvSpPr>
      <dsp:spPr>
        <a:xfrm rot="5400000">
          <a:off x="-249186" y="4293698"/>
          <a:ext cx="1661244" cy="1162871"/>
        </a:xfrm>
        <a:prstGeom prst="chevron">
          <a:avLst/>
        </a:prstGeom>
        <a:solidFill>
          <a:schemeClr val="accent4">
            <a:hueOff val="-4500646"/>
            <a:satOff val="0"/>
            <a:lumOff val="16471"/>
            <a:alphaOff val="0"/>
          </a:schemeClr>
        </a:solidFill>
        <a:ln w="25400" cap="flat" cmpd="sng" algn="ctr">
          <a:solidFill>
            <a:schemeClr val="accent4">
              <a:hueOff val="-4500646"/>
              <a:satOff val="0"/>
              <a:lumOff val="164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 dirty="0"/>
        </a:p>
      </dsp:txBody>
      <dsp:txXfrm rot="-5400000">
        <a:off x="1" y="4625948"/>
        <a:ext cx="1162871" cy="498373"/>
      </dsp:txXfrm>
    </dsp:sp>
    <dsp:sp modelId="{4E24A6C4-4CD7-421E-885F-D6CCED9CFD4E}">
      <dsp:nvSpPr>
        <dsp:cNvPr id="0" name=""/>
        <dsp:cNvSpPr/>
      </dsp:nvSpPr>
      <dsp:spPr>
        <a:xfrm rot="5400000">
          <a:off x="4192243" y="701249"/>
          <a:ext cx="1922383" cy="798112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500646"/>
              <a:satOff val="0"/>
              <a:lumOff val="164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9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продолжить дальнейшую планомерную работу по развитию туристической привлекательности и туристической инфраструктуры;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утвердить календарь основных культурно-массовых и спортивных мероприятий на 2018 год;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установить знаки-указатели маршрутного ориентирования на основных туристических объектах;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провести работу по созданию площадок для </a:t>
          </a:r>
          <a:r>
            <a:rPr lang="ru-RU" sz="1700" kern="1200" dirty="0" err="1" smtClean="0"/>
            <a:t>караванеров</a:t>
          </a:r>
          <a:r>
            <a:rPr lang="ru-RU" sz="1700" kern="1200" dirty="0" smtClean="0"/>
            <a:t> и </a:t>
          </a:r>
          <a:r>
            <a:rPr lang="ru-RU" sz="1700" kern="1200" dirty="0" err="1" smtClean="0"/>
            <a:t>кемперов</a:t>
          </a:r>
          <a:r>
            <a:rPr lang="ru-RU" sz="1700" kern="1200" dirty="0" smtClean="0"/>
            <a:t>;</a:t>
          </a:r>
          <a:endParaRPr lang="ru-RU" sz="17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900" kern="1200" dirty="0"/>
        </a:p>
      </dsp:txBody>
      <dsp:txXfrm rot="-5400000">
        <a:off x="1162871" y="3824465"/>
        <a:ext cx="7887285" cy="173469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94A69E-C32D-48FE-8AE5-934FBB202A70}">
      <dsp:nvSpPr>
        <dsp:cNvPr id="0" name=""/>
        <dsp:cNvSpPr/>
      </dsp:nvSpPr>
      <dsp:spPr>
        <a:xfrm rot="10800000">
          <a:off x="1853584" y="2505"/>
          <a:ext cx="6009269" cy="1359886"/>
        </a:xfrm>
        <a:prstGeom prst="homePlate">
          <a:avLst/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672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Завершен ремонт хозяйственного строения возле Музея Августовского канала</a:t>
          </a:r>
          <a:endParaRPr lang="ru-RU" sz="2000" kern="1200" dirty="0"/>
        </a:p>
      </dsp:txBody>
      <dsp:txXfrm rot="10800000">
        <a:off x="2193555" y="2505"/>
        <a:ext cx="5669298" cy="1359886"/>
      </dsp:txXfrm>
    </dsp:sp>
    <dsp:sp modelId="{CA834BEF-5B69-4A24-8233-94D6344DC346}">
      <dsp:nvSpPr>
        <dsp:cNvPr id="0" name=""/>
        <dsp:cNvSpPr/>
      </dsp:nvSpPr>
      <dsp:spPr>
        <a:xfrm>
          <a:off x="1173641" y="2505"/>
          <a:ext cx="1359886" cy="135988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B51713-399E-4B0A-A3B6-E447F19C2230}">
      <dsp:nvSpPr>
        <dsp:cNvPr id="0" name=""/>
        <dsp:cNvSpPr/>
      </dsp:nvSpPr>
      <dsp:spPr>
        <a:xfrm rot="10800000">
          <a:off x="1853584" y="1768328"/>
          <a:ext cx="6009269" cy="1359886"/>
        </a:xfrm>
        <a:prstGeom prst="homePlate">
          <a:avLst/>
        </a:prstGeom>
        <a:solidFill>
          <a:schemeClr val="bg2">
            <a:lumMod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672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установлены дорожные знаки в направлении пункта пропуска Лесная – </a:t>
          </a:r>
          <a:r>
            <a:rPr lang="ru-RU" sz="2000" kern="1200" dirty="0" err="1" smtClean="0"/>
            <a:t>Рудавка</a:t>
          </a:r>
          <a:r>
            <a:rPr lang="ru-RU" sz="2000" kern="1200" dirty="0" smtClean="0"/>
            <a:t>, информационные щиты с туристическими пиктограммами в </a:t>
          </a:r>
          <a:r>
            <a:rPr lang="ru-RU" sz="2000" kern="1200" dirty="0" err="1" smtClean="0"/>
            <a:t>г.п</a:t>
          </a:r>
          <a:r>
            <a:rPr lang="ru-RU" sz="2000" kern="1200" dirty="0" smtClean="0"/>
            <a:t>. Сопоцкин</a:t>
          </a:r>
          <a:endParaRPr lang="ru-RU" sz="2000" kern="1200" dirty="0"/>
        </a:p>
      </dsp:txBody>
      <dsp:txXfrm rot="10800000">
        <a:off x="2193555" y="1768328"/>
        <a:ext cx="5669298" cy="1359886"/>
      </dsp:txXfrm>
    </dsp:sp>
    <dsp:sp modelId="{A31642EB-2DED-4608-947F-D389ADE140BC}">
      <dsp:nvSpPr>
        <dsp:cNvPr id="0" name=""/>
        <dsp:cNvSpPr/>
      </dsp:nvSpPr>
      <dsp:spPr>
        <a:xfrm>
          <a:off x="1173641" y="1768328"/>
          <a:ext cx="1359886" cy="1359886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C05F43-B9FB-45ED-9BBC-BE61CA980D63}">
      <dsp:nvSpPr>
        <dsp:cNvPr id="0" name=""/>
        <dsp:cNvSpPr/>
      </dsp:nvSpPr>
      <dsp:spPr>
        <a:xfrm rot="10800000">
          <a:off x="1853584" y="3534151"/>
          <a:ext cx="6009269" cy="1359886"/>
        </a:xfrm>
        <a:prstGeom prst="homePlate">
          <a:avLst/>
        </a:prstGeom>
        <a:solidFill>
          <a:schemeClr val="bg2">
            <a:lumMod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672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СЭЗ «</a:t>
          </a:r>
          <a:r>
            <a:rPr lang="ru-RU" sz="2000" kern="1200" dirty="0" err="1" smtClean="0"/>
            <a:t>Гродноинвест</a:t>
          </a:r>
          <a:r>
            <a:rPr lang="ru-RU" sz="2000" kern="1200" dirty="0" smtClean="0"/>
            <a:t>» произведена корректировка проекта зон охраны историко-культурной ценности «Августовский канал»</a:t>
          </a:r>
          <a:endParaRPr lang="ru-RU" sz="2000" kern="1200" dirty="0"/>
        </a:p>
      </dsp:txBody>
      <dsp:txXfrm rot="10800000">
        <a:off x="2193555" y="3534151"/>
        <a:ext cx="5669298" cy="1359886"/>
      </dsp:txXfrm>
    </dsp:sp>
    <dsp:sp modelId="{77261E42-2BB8-4268-AF2D-935783AF575E}">
      <dsp:nvSpPr>
        <dsp:cNvPr id="0" name=""/>
        <dsp:cNvSpPr/>
      </dsp:nvSpPr>
      <dsp:spPr>
        <a:xfrm>
          <a:off x="1173641" y="3534151"/>
          <a:ext cx="1359886" cy="1359886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C3161D-10EC-43F8-AED3-C6D3C39A1F75}">
      <dsp:nvSpPr>
        <dsp:cNvPr id="0" name=""/>
        <dsp:cNvSpPr/>
      </dsp:nvSpPr>
      <dsp:spPr>
        <a:xfrm rot="5400000">
          <a:off x="-266386" y="527749"/>
          <a:ext cx="1775909" cy="124313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 dirty="0"/>
        </a:p>
      </dsp:txBody>
      <dsp:txXfrm rot="-5400000">
        <a:off x="1" y="882930"/>
        <a:ext cx="1243136" cy="532773"/>
      </dsp:txXfrm>
    </dsp:sp>
    <dsp:sp modelId="{C6279995-3C74-44CD-9158-C783D7725AE3}">
      <dsp:nvSpPr>
        <dsp:cNvPr id="0" name=""/>
        <dsp:cNvSpPr/>
      </dsp:nvSpPr>
      <dsp:spPr>
        <a:xfrm rot="5400000">
          <a:off x="4378020" y="-3111897"/>
          <a:ext cx="1631095" cy="79008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проработать вопрос строительства  инфраструктуры </a:t>
          </a:r>
          <a:r>
            <a:rPr lang="ru-RU" sz="2000" kern="1200" dirty="0" err="1" smtClean="0"/>
            <a:t>сезоннного</a:t>
          </a:r>
          <a:r>
            <a:rPr lang="ru-RU" sz="2000" kern="1200" dirty="0" smtClean="0"/>
            <a:t> пограничного пункта пропуска с Литовской Республикой </a:t>
          </a:r>
          <a:r>
            <a:rPr lang="ru-RU" sz="2000" kern="1200" dirty="0" err="1" smtClean="0"/>
            <a:t>Привалка</a:t>
          </a:r>
          <a:r>
            <a:rPr lang="ru-RU" sz="2000" kern="1200" dirty="0" smtClean="0"/>
            <a:t> (</a:t>
          </a:r>
          <a:r>
            <a:rPr lang="ru-RU" sz="2000" kern="1200" dirty="0" err="1" smtClean="0"/>
            <a:t>Швяндубре</a:t>
          </a:r>
          <a:r>
            <a:rPr lang="ru-RU" sz="2000" kern="1200" dirty="0" smtClean="0"/>
            <a:t>), а также нового пункта с Республикой Польша  </a:t>
          </a:r>
          <a:r>
            <a:rPr lang="ru-RU" sz="2000" kern="1200" dirty="0" err="1" smtClean="0"/>
            <a:t>Софиево</a:t>
          </a:r>
          <a:r>
            <a:rPr lang="ru-RU" sz="2000" kern="1200" dirty="0" smtClean="0"/>
            <a:t> (</a:t>
          </a:r>
          <a:r>
            <a:rPr lang="ru-RU" sz="2000" kern="1200" dirty="0" err="1" smtClean="0"/>
            <a:t>Липщаны</a:t>
          </a:r>
          <a:r>
            <a:rPr lang="ru-RU" sz="2000" kern="1200" dirty="0" smtClean="0"/>
            <a:t>);</a:t>
          </a:r>
          <a:endParaRPr lang="ru-RU" sz="2000" kern="1200" dirty="0"/>
        </a:p>
      </dsp:txBody>
      <dsp:txXfrm rot="-5400000">
        <a:off x="1243137" y="102610"/>
        <a:ext cx="7821240" cy="1471849"/>
      </dsp:txXfrm>
    </dsp:sp>
    <dsp:sp modelId="{4327A978-978D-4B27-B34E-E7B16BEF36B3}">
      <dsp:nvSpPr>
        <dsp:cNvPr id="0" name=""/>
        <dsp:cNvSpPr/>
      </dsp:nvSpPr>
      <dsp:spPr>
        <a:xfrm rot="5400000">
          <a:off x="-266386" y="2165462"/>
          <a:ext cx="1775909" cy="1243136"/>
        </a:xfrm>
        <a:prstGeom prst="chevron">
          <a:avLst/>
        </a:prstGeom>
        <a:solidFill>
          <a:schemeClr val="accent4">
            <a:hueOff val="-2250323"/>
            <a:satOff val="0"/>
            <a:lumOff val="8236"/>
            <a:alphaOff val="0"/>
          </a:schemeClr>
        </a:solidFill>
        <a:ln w="25400" cap="flat" cmpd="sng" algn="ctr">
          <a:solidFill>
            <a:schemeClr val="accent4">
              <a:hueOff val="-2250323"/>
              <a:satOff val="0"/>
              <a:lumOff val="82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 dirty="0"/>
        </a:p>
      </dsp:txBody>
      <dsp:txXfrm rot="-5400000">
        <a:off x="1" y="2520643"/>
        <a:ext cx="1243136" cy="532773"/>
      </dsp:txXfrm>
    </dsp:sp>
    <dsp:sp modelId="{1109B367-C03F-4818-B962-C122B24EC12A}">
      <dsp:nvSpPr>
        <dsp:cNvPr id="0" name=""/>
        <dsp:cNvSpPr/>
      </dsp:nvSpPr>
      <dsp:spPr>
        <a:xfrm rot="5400000">
          <a:off x="4588664" y="-1474185"/>
          <a:ext cx="1209807" cy="79008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50323"/>
              <a:satOff val="0"/>
              <a:lumOff val="82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проработать Соглашение между Правительством Республики Беларусь и Правительством Республики Польша по вопросам содержания пограничного участка и судоходства;</a:t>
          </a:r>
          <a:endParaRPr lang="ru-RU" sz="2000" kern="1200" dirty="0"/>
        </a:p>
      </dsp:txBody>
      <dsp:txXfrm rot="-5400000">
        <a:off x="1243136" y="1930401"/>
        <a:ext cx="7841805" cy="1091691"/>
      </dsp:txXfrm>
    </dsp:sp>
    <dsp:sp modelId="{D1D49B7F-B53C-4A7E-A07B-8A8C9D4163AD}">
      <dsp:nvSpPr>
        <dsp:cNvPr id="0" name=""/>
        <dsp:cNvSpPr/>
      </dsp:nvSpPr>
      <dsp:spPr>
        <a:xfrm rot="5400000">
          <a:off x="-266386" y="3867586"/>
          <a:ext cx="1775909" cy="1243136"/>
        </a:xfrm>
        <a:prstGeom prst="chevron">
          <a:avLst/>
        </a:prstGeom>
        <a:solidFill>
          <a:schemeClr val="accent4">
            <a:hueOff val="-4500646"/>
            <a:satOff val="0"/>
            <a:lumOff val="16471"/>
            <a:alphaOff val="0"/>
          </a:schemeClr>
        </a:solidFill>
        <a:ln w="25400" cap="flat" cmpd="sng" algn="ctr">
          <a:solidFill>
            <a:schemeClr val="accent4">
              <a:hueOff val="-4500646"/>
              <a:satOff val="0"/>
              <a:lumOff val="164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 dirty="0"/>
        </a:p>
      </dsp:txBody>
      <dsp:txXfrm rot="-5400000">
        <a:off x="1" y="4222767"/>
        <a:ext cx="1243136" cy="532773"/>
      </dsp:txXfrm>
    </dsp:sp>
    <dsp:sp modelId="{4E24A6C4-4CD7-421E-885F-D6CCED9CFD4E}">
      <dsp:nvSpPr>
        <dsp:cNvPr id="0" name=""/>
        <dsp:cNvSpPr/>
      </dsp:nvSpPr>
      <dsp:spPr>
        <a:xfrm rot="5400000">
          <a:off x="4191092" y="382892"/>
          <a:ext cx="2004951" cy="79008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500646"/>
              <a:satOff val="0"/>
              <a:lumOff val="164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расширение транспортной доступности Августовского канала, для организации регулярного автобусного сообщения требуется обустройство разворотной площадки на въезде в д. </a:t>
          </a:r>
          <a:r>
            <a:rPr lang="ru-RU" sz="2000" kern="1200" dirty="0" err="1" smtClean="0"/>
            <a:t>Рынковцы</a:t>
          </a:r>
          <a:r>
            <a:rPr lang="ru-RU" sz="2000" kern="1200" dirty="0" smtClean="0"/>
            <a:t>;</a:t>
          </a:r>
          <a:endParaRPr lang="ru-RU" sz="2000" kern="1200" dirty="0"/>
        </a:p>
      </dsp:txBody>
      <dsp:txXfrm rot="-5400000">
        <a:off x="1243136" y="3428722"/>
        <a:ext cx="7802989" cy="180920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C3161D-10EC-43F8-AED3-C6D3C39A1F75}">
      <dsp:nvSpPr>
        <dsp:cNvPr id="0" name=""/>
        <dsp:cNvSpPr/>
      </dsp:nvSpPr>
      <dsp:spPr>
        <a:xfrm rot="5400000">
          <a:off x="-270581" y="447648"/>
          <a:ext cx="1803876" cy="1262713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 dirty="0"/>
        </a:p>
      </dsp:txBody>
      <dsp:txXfrm rot="-5400000">
        <a:off x="1" y="808424"/>
        <a:ext cx="1262713" cy="541163"/>
      </dsp:txXfrm>
    </dsp:sp>
    <dsp:sp modelId="{C6279995-3C74-44CD-9158-C783D7725AE3}">
      <dsp:nvSpPr>
        <dsp:cNvPr id="0" name=""/>
        <dsp:cNvSpPr/>
      </dsp:nvSpPr>
      <dsp:spPr>
        <a:xfrm rot="5400000">
          <a:off x="4461503" y="-3177316"/>
          <a:ext cx="1483706" cy="78812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принять меры по поддержанию в надлежащем состоянии велосипедных дорожек вдоль Августовского канала;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разработать мероприятия по строительству велосипедного маршрута от г. Гродно (д. </a:t>
          </a:r>
          <a:r>
            <a:rPr lang="ru-RU" sz="1900" kern="1200" dirty="0" err="1" smtClean="0"/>
            <a:t>Лососно</a:t>
          </a:r>
          <a:r>
            <a:rPr lang="ru-RU" sz="1900" kern="1200" dirty="0" smtClean="0"/>
            <a:t>) до Августовского канала вдоль р. Неман;</a:t>
          </a:r>
          <a:endParaRPr lang="ru-RU" sz="1900" kern="1200" dirty="0"/>
        </a:p>
      </dsp:txBody>
      <dsp:txXfrm rot="-5400000">
        <a:off x="1262714" y="93903"/>
        <a:ext cx="7808857" cy="1338848"/>
      </dsp:txXfrm>
    </dsp:sp>
    <dsp:sp modelId="{4327A978-978D-4B27-B34E-E7B16BEF36B3}">
      <dsp:nvSpPr>
        <dsp:cNvPr id="0" name=""/>
        <dsp:cNvSpPr/>
      </dsp:nvSpPr>
      <dsp:spPr>
        <a:xfrm rot="5400000">
          <a:off x="-270581" y="2111151"/>
          <a:ext cx="1803876" cy="1262713"/>
        </a:xfrm>
        <a:prstGeom prst="chevron">
          <a:avLst/>
        </a:prstGeom>
        <a:solidFill>
          <a:schemeClr val="accent4">
            <a:hueOff val="-2250323"/>
            <a:satOff val="0"/>
            <a:lumOff val="8236"/>
            <a:alphaOff val="0"/>
          </a:schemeClr>
        </a:solidFill>
        <a:ln w="25400" cap="flat" cmpd="sng" algn="ctr">
          <a:solidFill>
            <a:schemeClr val="accent4">
              <a:hueOff val="-2250323"/>
              <a:satOff val="0"/>
              <a:lumOff val="82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 dirty="0"/>
        </a:p>
      </dsp:txBody>
      <dsp:txXfrm rot="-5400000">
        <a:off x="1" y="2471927"/>
        <a:ext cx="1262713" cy="541163"/>
      </dsp:txXfrm>
    </dsp:sp>
    <dsp:sp modelId="{1109B367-C03F-4818-B962-C122B24EC12A}">
      <dsp:nvSpPr>
        <dsp:cNvPr id="0" name=""/>
        <dsp:cNvSpPr/>
      </dsp:nvSpPr>
      <dsp:spPr>
        <a:xfrm rot="5400000">
          <a:off x="4588927" y="-1513813"/>
          <a:ext cx="1228859" cy="78812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50323"/>
              <a:satOff val="0"/>
              <a:lumOff val="82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внести предложения по концепции развития поселка Сопоцкин;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продолжить дальнейшую планомерную работу по развитию туристической привлекательности и туристической инфраструктуры;</a:t>
          </a:r>
          <a:endParaRPr lang="ru-RU" sz="1900" kern="1200" dirty="0"/>
        </a:p>
      </dsp:txBody>
      <dsp:txXfrm rot="-5400000">
        <a:off x="1262714" y="1872388"/>
        <a:ext cx="7821298" cy="1108883"/>
      </dsp:txXfrm>
    </dsp:sp>
    <dsp:sp modelId="{D1D49B7F-B53C-4A7E-A07B-8A8C9D4163AD}">
      <dsp:nvSpPr>
        <dsp:cNvPr id="0" name=""/>
        <dsp:cNvSpPr/>
      </dsp:nvSpPr>
      <dsp:spPr>
        <a:xfrm rot="5400000">
          <a:off x="-270581" y="3840080"/>
          <a:ext cx="1803876" cy="1262713"/>
        </a:xfrm>
        <a:prstGeom prst="chevron">
          <a:avLst/>
        </a:prstGeom>
        <a:solidFill>
          <a:schemeClr val="accent4">
            <a:hueOff val="-4500646"/>
            <a:satOff val="0"/>
            <a:lumOff val="16471"/>
            <a:alphaOff val="0"/>
          </a:schemeClr>
        </a:solidFill>
        <a:ln w="25400" cap="flat" cmpd="sng" algn="ctr">
          <a:solidFill>
            <a:schemeClr val="accent4">
              <a:hueOff val="-4500646"/>
              <a:satOff val="0"/>
              <a:lumOff val="164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 dirty="0"/>
        </a:p>
      </dsp:txBody>
      <dsp:txXfrm rot="-5400000">
        <a:off x="1" y="4200856"/>
        <a:ext cx="1262713" cy="541163"/>
      </dsp:txXfrm>
    </dsp:sp>
    <dsp:sp modelId="{4E24A6C4-4CD7-421E-885F-D6CCED9CFD4E}">
      <dsp:nvSpPr>
        <dsp:cNvPr id="0" name=""/>
        <dsp:cNvSpPr/>
      </dsp:nvSpPr>
      <dsp:spPr>
        <a:xfrm rot="5400000">
          <a:off x="4185093" y="372509"/>
          <a:ext cx="2036525" cy="78812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500646"/>
              <a:satOff val="0"/>
              <a:lumOff val="164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5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утвердить календарь основных культурно-массовых и спортивных мероприятий на 2018 год;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установить знаки-указатели маршрутного ориентирования на основных туристических объектах;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провести работу по созданию площадок для </a:t>
          </a:r>
          <a:r>
            <a:rPr lang="ru-RU" sz="2000" kern="1200" dirty="0" err="1" smtClean="0"/>
            <a:t>караванеров</a:t>
          </a:r>
          <a:r>
            <a:rPr lang="ru-RU" sz="2000" kern="1200" dirty="0" smtClean="0"/>
            <a:t> и </a:t>
          </a:r>
          <a:r>
            <a:rPr lang="ru-RU" sz="2000" kern="1200" dirty="0" err="1" smtClean="0"/>
            <a:t>кемперов</a:t>
          </a:r>
          <a:r>
            <a:rPr lang="ru-RU" sz="2000" kern="1200" dirty="0" smtClean="0"/>
            <a:t>;</a:t>
          </a:r>
          <a:endParaRPr lang="ru-RU" sz="2000" kern="1200" dirty="0"/>
        </a:p>
      </dsp:txBody>
      <dsp:txXfrm rot="-5400000">
        <a:off x="1262713" y="3394305"/>
        <a:ext cx="7781871" cy="18376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AF572-7633-42E0-819E-8EA270FAA66A}" type="datetimeFigureOut">
              <a:rPr lang="ru-RU" smtClean="0"/>
              <a:t>25.10.2017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1EAF1-C6C5-43F2-93B9-3EEBB12DB3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965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EB040-1814-48CA-9A37-FACF54A13EE8}" type="datetime1">
              <a:rPr lang="ru-RU" smtClean="0"/>
              <a:t>25.10.2017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7FCD5-C125-4148-859F-4C131AC861DC}" type="datetime1">
              <a:rPr lang="ru-RU" smtClean="0"/>
              <a:t>25.10.2017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07DF1-224D-45D8-8822-30B6C7227E68}" type="datetime1">
              <a:rPr lang="ru-RU" smtClean="0"/>
              <a:t>25.10.2017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CD3738B-09E7-4162-8A3C-7C2CD871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C8A68-7D9A-4067-B8CC-57EB0BCEED51}" type="datetime1">
              <a:rPr lang="ru-RU" smtClean="0"/>
              <a:t>25.10.2017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1693E-A93E-40B9-B63E-CD3ADADC3359}" type="datetime1">
              <a:rPr lang="ru-RU" smtClean="0"/>
              <a:t>25.10.2017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42A1-F508-415E-885C-F90A8FCB1FC0}" type="datetime1">
              <a:rPr lang="ru-RU" smtClean="0"/>
              <a:t>25.10.2017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8919-6580-4F6C-9B23-B6C0D090AAFA}" type="datetime1">
              <a:rPr lang="ru-RU" smtClean="0"/>
              <a:t>25.10.2017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8925C-5D26-4845-A43D-BE7145A1891C}" type="datetime1">
              <a:rPr lang="ru-RU" smtClean="0"/>
              <a:t>25.10.2017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80303-DE6B-44F0-A860-42F998BEDB52}" type="datetime1">
              <a:rPr lang="ru-RU" smtClean="0"/>
              <a:t>25.10.2017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ED6C0-428A-4BD3-95C8-1125BBC16197}" type="datetime1">
              <a:rPr lang="ru-RU" smtClean="0"/>
              <a:t>25.10.2017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14B31-B5C5-4031-BA09-92BB09EC6120}" type="datetime1">
              <a:rPr lang="ru-RU" smtClean="0"/>
              <a:t>25.10.2017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E29074F-AEAB-45C8-B420-53F9BE11B2F1}" type="datetime1">
              <a:rPr lang="ru-RU" smtClean="0"/>
              <a:t>25.10.2017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CD3738B-09E7-4162-8A3C-7C2CD871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7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3.jpe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4.jpeg"/><Relationship Id="rId9" Type="http://schemas.microsoft.com/office/2007/relationships/diagramDrawing" Target="../diagrams/drawing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Администратор\Мои документы\Downloads\31072-5be93-57551722-src-u20c5a.jpg"/>
          <p:cNvPicPr>
            <a:picLocks noChangeAspect="1" noChangeArrowheads="1"/>
          </p:cNvPicPr>
          <p:nvPr/>
        </p:nvPicPr>
        <p:blipFill>
          <a:blip r:embed="rId2" cstate="print"/>
          <a:srcRect b="425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 descr="G:\логотипы 2014\Coat_of_Arms_of_Hrodna_Voblasts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660232" y="0"/>
            <a:ext cx="2198016" cy="2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2098687"/>
            <a:ext cx="9144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«О реализации мероприятий по выполнению Указа Президента Республики Беларусь от 23 августа 2016 г. № 318»</a:t>
            </a:r>
          </a:p>
          <a:p>
            <a:pPr algn="ctr"/>
            <a:endParaRPr lang="ru-RU" sz="28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9752" y="4725144"/>
            <a:ext cx="66602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Докладчик: </a:t>
            </a:r>
          </a:p>
          <a:p>
            <a:pPr algn="r"/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начальник управления спорта и туризма Гродненского облисполкома</a:t>
            </a:r>
          </a:p>
          <a:p>
            <a:pPr algn="r"/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Андрейчик О.Е.</a:t>
            </a:r>
            <a:endParaRPr lang="ru-RU" sz="2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 l="46590" t="21925" r="15041" b="7428"/>
          <a:stretch>
            <a:fillRect/>
          </a:stretch>
        </p:blipFill>
        <p:spPr bwMode="auto">
          <a:xfrm>
            <a:off x="0" y="0"/>
            <a:ext cx="2126008" cy="2201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Администратор\Рабочий стол\Безвизовый\logo (3)\ЛОГОТИП ГВФ KR 001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260648"/>
            <a:ext cx="2773542" cy="1071352"/>
          </a:xfrm>
          <a:prstGeom prst="rect">
            <a:avLst/>
          </a:prstGeom>
          <a:noFill/>
        </p:spPr>
      </p:pic>
      <p:pic>
        <p:nvPicPr>
          <p:cNvPr id="5" name="Picture 2" descr="&amp;Kcy;&amp;acy;&amp;rcy;&amp;tcy;&amp;icy;&amp;ncy;&amp;kcy;&amp;icy; &amp;pcy;&amp;ocy; &amp;zcy;&amp;acy;&amp;pcy;&amp;rcy;&amp;ocy;&amp;scy;&amp;ucy; &amp;fcy;&amp;iecy;&amp;scy;&amp;tcy;&amp;icy;&amp;vcy;&amp;acy;&amp;lcy;&amp;icy; &amp;ncy;&amp;acy; &amp;acy;&amp;vcy;&amp;gcy;&amp;ucy;&amp;scy;&amp;tcy;&amp;ocy;&amp;vcy;&amp;scy;&amp;kcy;&amp;ocy;&amp;mcy; &amp;kcy;&amp;acy;&amp;ncy;&amp;acy;&amp;lcy;&amp;iecy; 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61" b="7817"/>
          <a:stretch/>
        </p:blipFill>
        <p:spPr bwMode="auto">
          <a:xfrm>
            <a:off x="0" y="1538804"/>
            <a:ext cx="5652120" cy="50585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75856" y="116632"/>
            <a:ext cx="55446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Количество посещений парка «Августовский канал» без виз </a:t>
            </a:r>
          </a:p>
        </p:txBody>
      </p:sp>
      <p:pic>
        <p:nvPicPr>
          <p:cNvPr id="8" name="Picture 4" descr="&amp;Kcy;&amp;acy;&amp;rcy;&amp;tcy;&amp;icy;&amp;ncy;&amp;kcy;&amp;icy; &amp;pcy;&amp;ocy; &amp;zcy;&amp;acy;&amp;pcy;&amp;rcy;&amp;ocy;&amp;scy;&amp;ucy; &amp;pcy;&amp;acy;&amp;scy;&amp;pcy;&amp;ocy;&amp;rcy;&amp;tcy;&amp;acy; &amp;icy;&amp;ncy;&amp;ocy;&amp;scy;&amp;tcy;&amp;rcy;&amp;acy;&amp;ncy;&amp;tscy;&amp;iecy;&amp;vcy;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608799"/>
            <a:ext cx="1661170" cy="124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Схема 8"/>
          <p:cNvGraphicFramePr/>
          <p:nvPr/>
        </p:nvGraphicFramePr>
        <p:xfrm>
          <a:off x="5436096" y="1124744"/>
          <a:ext cx="3707904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32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Посещение Республики Беларусь без виз </a:t>
            </a:r>
            <a:br>
              <a:rPr lang="ru-RU" sz="32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32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в разрезе дестинаций, тыс. человек</a:t>
            </a:r>
            <a:endParaRPr lang="ru-RU" sz="3200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0" y="908720"/>
          <a:ext cx="9144000" cy="59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52736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8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Динамика посещения </a:t>
            </a:r>
            <a:r>
              <a:rPr lang="ru-RU" sz="28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28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28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парка </a:t>
            </a:r>
            <a:r>
              <a:rPr lang="ru-RU" sz="28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«Августовский канал» без виз</a:t>
            </a:r>
            <a:endParaRPr lang="ru-RU" sz="2800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0" y="1397000"/>
          <a:ext cx="9144000" cy="546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20080"/>
          </a:xfrm>
        </p:spPr>
        <p:txBody>
          <a:bodyPr>
            <a:noAutofit/>
          </a:bodyPr>
          <a:lstStyle/>
          <a:p>
            <a:pPr marL="0" algn="ctr"/>
            <a: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Динамика основных показателей туристической отрасли в парке «Августовский канал» и г. Гродно</a:t>
            </a:r>
            <a:endParaRPr lang="ru-RU" sz="28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512" y="980729"/>
          <a:ext cx="8784976" cy="563429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4464496"/>
                <a:gridCol w="1224136"/>
                <a:gridCol w="1296144"/>
                <a:gridCol w="1800200"/>
              </a:tblGrid>
              <a:tr h="66573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Показатель</a:t>
                      </a:r>
                      <a:endParaRPr lang="ru-RU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2016 г.</a:t>
                      </a:r>
                      <a:endParaRPr lang="ru-RU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2017 г.</a:t>
                      </a:r>
                      <a:endParaRPr lang="ru-RU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2017</a:t>
                      </a:r>
                      <a:r>
                        <a:rPr lang="ru-RU" baseline="0" dirty="0" smtClean="0"/>
                        <a:t> к 2016, %</a:t>
                      </a:r>
                      <a:endParaRPr lang="ru-RU" dirty="0"/>
                    </a:p>
                  </a:txBody>
                  <a:tcPr anchor="b"/>
                </a:tc>
              </a:tr>
              <a:tr h="530793">
                <a:tc>
                  <a:txBody>
                    <a:bodyPr/>
                    <a:lstStyle/>
                    <a:p>
                      <a:r>
                        <a:rPr lang="ru-RU" dirty="0" smtClean="0"/>
                        <a:t>Экспорт туристических</a:t>
                      </a:r>
                      <a:r>
                        <a:rPr lang="pl-PL" dirty="0" smtClean="0"/>
                        <a:t> </a:t>
                      </a:r>
                      <a:r>
                        <a:rPr lang="ru-RU" dirty="0" smtClean="0"/>
                        <a:t>услуг </a:t>
                      </a:r>
                    </a:p>
                    <a:p>
                      <a:r>
                        <a:rPr lang="ru-RU" sz="1200" dirty="0" smtClean="0"/>
                        <a:t>(с учетом республиканской</a:t>
                      </a:r>
                      <a:r>
                        <a:rPr lang="ru-RU" sz="1200" baseline="0" dirty="0" smtClean="0"/>
                        <a:t> собственности), </a:t>
                      </a:r>
                      <a:r>
                        <a:rPr lang="ru-RU" sz="1200" b="1" baseline="0" dirty="0" smtClean="0"/>
                        <a:t>тыс. </a:t>
                      </a:r>
                      <a:r>
                        <a:rPr lang="pl-PL" sz="1200" b="1" baseline="0" dirty="0" smtClean="0"/>
                        <a:t>$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1307,3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1865,9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142,7</a:t>
                      </a:r>
                      <a:endParaRPr lang="ru-RU" dirty="0"/>
                    </a:p>
                  </a:txBody>
                  <a:tcPr/>
                </a:tc>
              </a:tr>
              <a:tr h="516487">
                <a:tc>
                  <a:txBody>
                    <a:bodyPr/>
                    <a:lstStyle/>
                    <a:p>
                      <a:r>
                        <a:rPr lang="ru-RU" dirty="0" smtClean="0"/>
                        <a:t>Экспорт туристических услуг </a:t>
                      </a:r>
                    </a:p>
                    <a:p>
                      <a:r>
                        <a:rPr lang="ru-RU" sz="1200" dirty="0" smtClean="0"/>
                        <a:t>(без учета республиканской собственности)</a:t>
                      </a:r>
                      <a:r>
                        <a:rPr lang="pl-PL" sz="1200" dirty="0" smtClean="0"/>
                        <a:t>,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ru-RU" sz="1200" b="1" baseline="0" dirty="0" smtClean="0"/>
                        <a:t>тыс. </a:t>
                      </a:r>
                      <a:r>
                        <a:rPr lang="pl-PL" sz="1200" b="1" baseline="0" dirty="0" smtClean="0"/>
                        <a:t>$</a:t>
                      </a:r>
                      <a:endParaRPr lang="ru-RU" sz="12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1212,7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1633,8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134,7</a:t>
                      </a:r>
                      <a:endParaRPr lang="ru-RU" dirty="0"/>
                    </a:p>
                  </a:txBody>
                  <a:tcPr/>
                </a:tc>
              </a:tr>
              <a:tr h="516487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организаций, </a:t>
                      </a:r>
                    </a:p>
                    <a:p>
                      <a:r>
                        <a:rPr lang="ru-RU" sz="1200" dirty="0" smtClean="0"/>
                        <a:t>занимающихся въездным туризмом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384,2</a:t>
                      </a:r>
                      <a:endParaRPr lang="ru-RU" dirty="0"/>
                    </a:p>
                  </a:txBody>
                  <a:tcPr/>
                </a:tc>
              </a:tr>
              <a:tr h="549800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организаций, </a:t>
                      </a:r>
                    </a:p>
                    <a:p>
                      <a:r>
                        <a:rPr lang="ru-RU" sz="1200" dirty="0" smtClean="0"/>
                        <a:t>оказывающих экспорт туристических услуг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139,1</a:t>
                      </a:r>
                      <a:endParaRPr lang="ru-RU" dirty="0"/>
                    </a:p>
                  </a:txBody>
                  <a:tcPr/>
                </a:tc>
              </a:tr>
              <a:tr h="610091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средств размещения</a:t>
                      </a:r>
                    </a:p>
                    <a:p>
                      <a:r>
                        <a:rPr lang="ru-RU" dirty="0" smtClean="0"/>
                        <a:t>(номерной</a:t>
                      </a:r>
                      <a:r>
                        <a:rPr lang="ru-RU" baseline="0" dirty="0" smtClean="0"/>
                        <a:t> фонд)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 (485)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 (545)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122,2</a:t>
                      </a:r>
                      <a:endParaRPr lang="ru-RU" dirty="0"/>
                    </a:p>
                  </a:txBody>
                  <a:tcPr/>
                </a:tc>
              </a:tr>
              <a:tr h="386892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объектов питания</a:t>
                      </a:r>
                    </a:p>
                    <a:p>
                      <a:r>
                        <a:rPr lang="ru-RU" sz="1200" dirty="0" smtClean="0"/>
                        <a:t>(в том числе нестационарных объектов торговли)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389</a:t>
                      </a:r>
                    </a:p>
                    <a:p>
                      <a:r>
                        <a:rPr lang="ru-RU" dirty="0" smtClean="0"/>
                        <a:t>(103)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413</a:t>
                      </a:r>
                    </a:p>
                    <a:p>
                      <a:r>
                        <a:rPr lang="ru-RU" dirty="0" smtClean="0"/>
                        <a:t>(118)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106,2</a:t>
                      </a:r>
                    </a:p>
                    <a:p>
                      <a:r>
                        <a:rPr lang="ru-RU" dirty="0" smtClean="0"/>
                        <a:t>(114,6)</a:t>
                      </a:r>
                      <a:endParaRPr lang="ru-RU" dirty="0"/>
                    </a:p>
                  </a:txBody>
                  <a:tcPr/>
                </a:tc>
              </a:tr>
              <a:tr h="382857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объектов </a:t>
                      </a:r>
                      <a:r>
                        <a:rPr lang="en-US" dirty="0" err="1" smtClean="0"/>
                        <a:t>TaxFree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277</a:t>
                      </a:r>
                      <a:r>
                        <a:rPr lang="ru-RU" dirty="0" smtClean="0"/>
                        <a:t>,</a:t>
                      </a:r>
                      <a:r>
                        <a:rPr lang="en-US" dirty="0" smtClean="0"/>
                        <a:t>8</a:t>
                      </a:r>
                      <a:endParaRPr lang="ru-RU" dirty="0"/>
                    </a:p>
                  </a:txBody>
                  <a:tcPr/>
                </a:tc>
              </a:tr>
              <a:tr h="444075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гидов-экскурсоводов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122,9</a:t>
                      </a:r>
                      <a:endParaRPr lang="ru-RU" dirty="0"/>
                    </a:p>
                  </a:txBody>
                  <a:tcPr/>
                </a:tc>
              </a:tr>
              <a:tr h="665739">
                <a:tc>
                  <a:txBody>
                    <a:bodyPr/>
                    <a:lstStyle/>
                    <a:p>
                      <a:r>
                        <a:rPr lang="ru-RU" dirty="0" smtClean="0"/>
                        <a:t>Посещение</a:t>
                      </a:r>
                      <a:r>
                        <a:rPr lang="ru-RU" baseline="0" dirty="0" smtClean="0"/>
                        <a:t> музеев г. Гродно, </a:t>
                      </a:r>
                      <a:r>
                        <a:rPr lang="ru-RU" sz="1200" b="1" baseline="0" dirty="0" smtClean="0"/>
                        <a:t>тыс. чел.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180,4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191,2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106,0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399032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Количество новых рабочих мест, созданных с начала действия безвизового въезда</a:t>
            </a:r>
            <a:endParaRPr lang="ru-RU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467544" y="1397000"/>
          <a:ext cx="8424936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algn="ctr"/>
            <a:r>
              <a:rPr lang="ru-RU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Гостиницы г. Гродно</a:t>
            </a:r>
            <a:endParaRPr lang="ru-RU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3203848" y="692696"/>
            <a:ext cx="2677221" cy="2088232"/>
          </a:xfrm>
          <a:prstGeom prst="wedge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6084168" y="692696"/>
            <a:ext cx="2677221" cy="2088232"/>
          </a:xfrm>
          <a:prstGeom prst="wedge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323528" y="3501008"/>
            <a:ext cx="2677221" cy="2088232"/>
          </a:xfrm>
          <a:prstGeom prst="wedge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ая выноска 9"/>
          <p:cNvSpPr/>
          <p:nvPr/>
        </p:nvSpPr>
        <p:spPr>
          <a:xfrm>
            <a:off x="3203848" y="3501008"/>
            <a:ext cx="2677221" cy="2088232"/>
          </a:xfrm>
          <a:prstGeom prst="wedge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нема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764704"/>
            <a:ext cx="2664295" cy="1428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Группа 13"/>
          <p:cNvGrpSpPr/>
          <p:nvPr/>
        </p:nvGrpSpPr>
        <p:grpSpPr>
          <a:xfrm>
            <a:off x="251520" y="692696"/>
            <a:ext cx="2808312" cy="2088232"/>
            <a:chOff x="251520" y="692696"/>
            <a:chExt cx="2808312" cy="2088232"/>
          </a:xfrm>
        </p:grpSpPr>
        <p:sp>
          <p:nvSpPr>
            <p:cNvPr id="4" name="Прямоугольная выноска 3"/>
            <p:cNvSpPr/>
            <p:nvPr/>
          </p:nvSpPr>
          <p:spPr>
            <a:xfrm>
              <a:off x="323528" y="692696"/>
              <a:ext cx="2677221" cy="2088232"/>
            </a:xfrm>
            <a:prstGeom prst="wedgeRectCallo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 descr="кронон парк отель.jpg"/>
            <p:cNvPicPr>
              <a:picLocks noChangeAspect="1"/>
            </p:cNvPicPr>
            <p:nvPr/>
          </p:nvPicPr>
          <p:blipFill>
            <a:blip r:embed="rId3" cstate="print"/>
            <a:srcRect l="7851" r="4495" b="7477"/>
            <a:stretch>
              <a:fillRect/>
            </a:stretch>
          </p:blipFill>
          <p:spPr>
            <a:xfrm>
              <a:off x="251520" y="764704"/>
              <a:ext cx="2808312" cy="14401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5" name="TextBox 14"/>
          <p:cNvSpPr txBox="1"/>
          <p:nvPr/>
        </p:nvSpPr>
        <p:spPr>
          <a:xfrm>
            <a:off x="323528" y="227687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</a:rPr>
              <a:t>Кронон парк отель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03848" y="227687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</a:rPr>
              <a:t>отель «Неман»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84168" y="227687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</a:rPr>
              <a:t>отель «Семашко»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03848" y="515719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</a:rPr>
              <a:t>гостиница «Омега»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3528" y="515719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</a:rPr>
              <a:t>гостиница «Турист»</a:t>
            </a:r>
            <a:endParaRPr lang="ru-RU" i="1" dirty="0">
              <a:solidFill>
                <a:schemeClr val="bg1"/>
              </a:solidFill>
            </a:endParaRPr>
          </a:p>
        </p:txBody>
      </p:sp>
      <p:pic>
        <p:nvPicPr>
          <p:cNvPr id="21" name="Рисунок 20" descr="hotel-semashko-grodno-306.jpg"/>
          <p:cNvPicPr>
            <a:picLocks noChangeAspect="1"/>
          </p:cNvPicPr>
          <p:nvPr/>
        </p:nvPicPr>
        <p:blipFill>
          <a:blip r:embed="rId4" cstate="print"/>
          <a:srcRect l="2600" t="7407" b="7407"/>
          <a:stretch>
            <a:fillRect/>
          </a:stretch>
        </p:blipFill>
        <p:spPr>
          <a:xfrm>
            <a:off x="6084168" y="692696"/>
            <a:ext cx="2697741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 descr="турист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3501008"/>
            <a:ext cx="2664296" cy="1729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4" name="Группа 23"/>
          <p:cNvGrpSpPr/>
          <p:nvPr/>
        </p:nvGrpSpPr>
        <p:grpSpPr>
          <a:xfrm>
            <a:off x="6084168" y="3501008"/>
            <a:ext cx="2677221" cy="2160240"/>
            <a:chOff x="6084168" y="3501008"/>
            <a:chExt cx="2677221" cy="2160240"/>
          </a:xfrm>
        </p:grpSpPr>
        <p:sp>
          <p:nvSpPr>
            <p:cNvPr id="11" name="Прямоугольная выноска 10"/>
            <p:cNvSpPr/>
            <p:nvPr/>
          </p:nvSpPr>
          <p:spPr>
            <a:xfrm>
              <a:off x="6084168" y="3501008"/>
              <a:ext cx="2677221" cy="2160240"/>
            </a:xfrm>
            <a:prstGeom prst="wedgeRectCallo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084168" y="5013176"/>
              <a:ext cx="26642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solidFill>
                    <a:schemeClr val="bg1"/>
                  </a:solidFill>
                </a:rPr>
                <a:t>гостиница «Беларусь»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  <p:pic>
          <p:nvPicPr>
            <p:cNvPr id="23" name="Рисунок 22" descr="беларусь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84168" y="3501008"/>
              <a:ext cx="2664296" cy="170346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25" name="Рисунок 24" descr="Омега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75856" y="3501008"/>
            <a:ext cx="2557171" cy="1702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algn="ctr"/>
            <a:r>
              <a:rPr lang="ru-RU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Гостиницы г. Гродно</a:t>
            </a:r>
            <a:endParaRPr lang="ru-RU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251520" y="980728"/>
            <a:ext cx="2677221" cy="2088232"/>
            <a:chOff x="6084168" y="692696"/>
            <a:chExt cx="2677221" cy="2088232"/>
          </a:xfrm>
        </p:grpSpPr>
        <p:sp>
          <p:nvSpPr>
            <p:cNvPr id="8" name="Прямоугольная выноска 7"/>
            <p:cNvSpPr/>
            <p:nvPr/>
          </p:nvSpPr>
          <p:spPr>
            <a:xfrm>
              <a:off x="6084168" y="692696"/>
              <a:ext cx="2677221" cy="2088232"/>
            </a:xfrm>
            <a:prstGeom prst="wedgeRectCallo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084168" y="2348880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solidFill>
                    <a:schemeClr val="bg1"/>
                  </a:solidFill>
                </a:rPr>
                <a:t>гостиница «</a:t>
              </a:r>
              <a:r>
                <a:rPr lang="ru-RU" i="1" dirty="0" err="1" smtClean="0">
                  <a:solidFill>
                    <a:schemeClr val="bg1"/>
                  </a:solidFill>
                </a:rPr>
                <a:t>Славия</a:t>
              </a:r>
              <a:r>
                <a:rPr lang="ru-RU" i="1" dirty="0" smtClean="0">
                  <a:solidFill>
                    <a:schemeClr val="bg1"/>
                  </a:solidFill>
                </a:rPr>
                <a:t>»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6084168" y="3501008"/>
            <a:ext cx="2677221" cy="2088232"/>
            <a:chOff x="6084168" y="3501008"/>
            <a:chExt cx="2677221" cy="2088232"/>
          </a:xfrm>
        </p:grpSpPr>
        <p:sp>
          <p:nvSpPr>
            <p:cNvPr id="11" name="Прямоугольная выноска 10"/>
            <p:cNvSpPr/>
            <p:nvPr/>
          </p:nvSpPr>
          <p:spPr>
            <a:xfrm>
              <a:off x="6084168" y="3501008"/>
              <a:ext cx="2677221" cy="2088232"/>
            </a:xfrm>
            <a:prstGeom prst="wedgeRectCallo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084168" y="5157192"/>
              <a:ext cx="2664296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750" i="1" dirty="0" err="1" smtClean="0">
                  <a:solidFill>
                    <a:schemeClr val="bg1"/>
                  </a:solidFill>
                </a:rPr>
                <a:t>хостел</a:t>
              </a:r>
              <a:r>
                <a:rPr lang="ru-RU" sz="1750" i="1" dirty="0" smtClean="0">
                  <a:solidFill>
                    <a:schemeClr val="bg1"/>
                  </a:solidFill>
                </a:rPr>
                <a:t> «</a:t>
              </a:r>
              <a:r>
                <a:rPr lang="pl-PL" sz="1750" i="1" dirty="0" smtClean="0">
                  <a:solidFill>
                    <a:schemeClr val="bg1"/>
                  </a:solidFill>
                </a:rPr>
                <a:t>Hello Grodno</a:t>
              </a:r>
              <a:r>
                <a:rPr lang="ru-RU" sz="1750" i="1" dirty="0" smtClean="0">
                  <a:solidFill>
                    <a:schemeClr val="bg1"/>
                  </a:solidFill>
                </a:rPr>
                <a:t>»</a:t>
              </a:r>
              <a:endParaRPr lang="ru-RU" sz="175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3203848" y="2348880"/>
            <a:ext cx="2677221" cy="2088232"/>
            <a:chOff x="3203848" y="3501008"/>
            <a:chExt cx="2677221" cy="2088232"/>
          </a:xfrm>
        </p:grpSpPr>
        <p:sp>
          <p:nvSpPr>
            <p:cNvPr id="10" name="Прямоугольная выноска 9"/>
            <p:cNvSpPr/>
            <p:nvPr/>
          </p:nvSpPr>
          <p:spPr>
            <a:xfrm>
              <a:off x="3203848" y="3501008"/>
              <a:ext cx="2677221" cy="2088232"/>
            </a:xfrm>
            <a:prstGeom prst="wedgeRectCallo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03848" y="5085184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solidFill>
                    <a:schemeClr val="bg1"/>
                  </a:solidFill>
                </a:rPr>
                <a:t>гостиница «Драйв»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323528" y="3501008"/>
            <a:ext cx="2677221" cy="2088232"/>
            <a:chOff x="323528" y="3501008"/>
            <a:chExt cx="2677221" cy="2088232"/>
          </a:xfrm>
        </p:grpSpPr>
        <p:sp>
          <p:nvSpPr>
            <p:cNvPr id="9" name="Прямоугольная выноска 8"/>
            <p:cNvSpPr/>
            <p:nvPr/>
          </p:nvSpPr>
          <p:spPr>
            <a:xfrm>
              <a:off x="323528" y="3501008"/>
              <a:ext cx="2677221" cy="2088232"/>
            </a:xfrm>
            <a:prstGeom prst="wedgeRectCallo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23528" y="5157192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err="1" smtClean="0">
                  <a:solidFill>
                    <a:schemeClr val="bg1"/>
                  </a:solidFill>
                </a:rPr>
                <a:t>хостел</a:t>
              </a:r>
              <a:r>
                <a:rPr lang="ru-RU" i="1" dirty="0" smtClean="0">
                  <a:solidFill>
                    <a:schemeClr val="bg1"/>
                  </a:solidFill>
                </a:rPr>
                <a:t> «</a:t>
              </a:r>
              <a:r>
                <a:rPr lang="pl-PL" i="1" dirty="0" smtClean="0">
                  <a:solidFill>
                    <a:schemeClr val="bg1"/>
                  </a:solidFill>
                </a:rPr>
                <a:t>Old bridge</a:t>
              </a:r>
              <a:r>
                <a:rPr lang="ru-RU" i="1" dirty="0" smtClean="0">
                  <a:solidFill>
                    <a:schemeClr val="bg1"/>
                  </a:solidFill>
                </a:rPr>
                <a:t>»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6084168" y="980728"/>
            <a:ext cx="2677221" cy="2088232"/>
            <a:chOff x="6084168" y="3501008"/>
            <a:chExt cx="2677221" cy="2088232"/>
          </a:xfrm>
        </p:grpSpPr>
        <p:sp>
          <p:nvSpPr>
            <p:cNvPr id="32" name="Прямоугольная выноска 31"/>
            <p:cNvSpPr/>
            <p:nvPr/>
          </p:nvSpPr>
          <p:spPr>
            <a:xfrm>
              <a:off x="6084168" y="3501008"/>
              <a:ext cx="2677221" cy="2088232"/>
            </a:xfrm>
            <a:prstGeom prst="wedgeRectCallo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084168" y="5085184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solidFill>
                    <a:schemeClr val="bg1"/>
                  </a:solidFill>
                </a:rPr>
                <a:t>гостиница «Спорт»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5" name="Рисунок 34" descr="слав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980728"/>
            <a:ext cx="2675273" cy="17843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Admin\AppData\Roaming\Skype\My Skype Received Files\32676804_6.jpg"/>
          <p:cNvPicPr>
            <a:picLocks noChangeAspect="1" noChangeArrowheads="1"/>
          </p:cNvPicPr>
          <p:nvPr/>
        </p:nvPicPr>
        <p:blipFill>
          <a:blip r:embed="rId3" cstate="print"/>
          <a:srcRect t="15238"/>
          <a:stretch>
            <a:fillRect/>
          </a:stretch>
        </p:blipFill>
        <p:spPr bwMode="auto">
          <a:xfrm>
            <a:off x="6042906" y="980728"/>
            <a:ext cx="2718504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Рисунок 35" descr="hostel-old-brid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3501009"/>
            <a:ext cx="2664296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Рисунок 36" descr="драйв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03848" y="2348880"/>
            <a:ext cx="2664296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Рисунок 37" descr="хелло гродно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84168" y="3501008"/>
            <a:ext cx="2736304" cy="1730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9" name="Номер слайда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0"/>
            <a:ext cx="9252520" cy="1124744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algn="ctr"/>
            <a:r>
              <a:rPr lang="ru-RU" sz="28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Гостиничный фонд в разрезе областных центров</a:t>
            </a:r>
            <a:endParaRPr lang="ru-RU" sz="2800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" y="1556792"/>
          <a:ext cx="9144000" cy="466251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48000"/>
                <a:gridCol w="3048000"/>
                <a:gridCol w="3048000"/>
              </a:tblGrid>
              <a:tr h="666074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Количество</a:t>
                      </a:r>
                      <a:r>
                        <a:rPr lang="ru-RU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 гостиниц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Номерной</a:t>
                      </a:r>
                      <a:r>
                        <a:rPr lang="ru-RU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 фонд</a:t>
                      </a:r>
                      <a:endParaRPr lang="ru-RU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66074">
                <a:tc>
                  <a:txBody>
                    <a:bodyPr/>
                    <a:lstStyle/>
                    <a:p>
                      <a:r>
                        <a:rPr lang="ru-RU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г. Минск</a:t>
                      </a:r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49</a:t>
                      </a:r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5607</a:t>
                      </a:r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66074">
                <a:tc>
                  <a:txBody>
                    <a:bodyPr/>
                    <a:lstStyle/>
                    <a:p>
                      <a:r>
                        <a:rPr lang="ru-RU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г. Брест</a:t>
                      </a:r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16</a:t>
                      </a:r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836</a:t>
                      </a:r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66074">
                <a:tc>
                  <a:txBody>
                    <a:bodyPr/>
                    <a:lstStyle/>
                    <a:p>
                      <a:r>
                        <a:rPr lang="ru-RU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г. Витебск</a:t>
                      </a:r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14</a:t>
                      </a:r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840</a:t>
                      </a:r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66074">
                <a:tc>
                  <a:txBody>
                    <a:bodyPr/>
                    <a:lstStyle/>
                    <a:p>
                      <a:r>
                        <a:rPr lang="ru-RU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г. Гомель</a:t>
                      </a:r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14</a:t>
                      </a:r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790</a:t>
                      </a:r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66074">
                <a:tc>
                  <a:txBody>
                    <a:bodyPr/>
                    <a:lstStyle/>
                    <a:p>
                      <a:r>
                        <a:rPr lang="ru-RU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г. Могилев</a:t>
                      </a:r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11</a:t>
                      </a:r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650</a:t>
                      </a:r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66074">
                <a:tc>
                  <a:txBody>
                    <a:bodyPr/>
                    <a:lstStyle/>
                    <a:p>
                      <a:r>
                        <a:rPr lang="ru-RU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г. Гродно</a:t>
                      </a:r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11</a:t>
                      </a:r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545</a:t>
                      </a:r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76672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8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Инвестиции в гостиничный фонд </a:t>
            </a:r>
            <a:r>
              <a:rPr lang="ru-RU" sz="28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г</a:t>
            </a:r>
            <a:r>
              <a:rPr lang="ru-RU" sz="28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. Гродно</a:t>
            </a:r>
            <a:endParaRPr lang="ru-RU" sz="2800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873087"/>
              </p:ext>
            </p:extLst>
          </p:nvPr>
        </p:nvGraphicFramePr>
        <p:xfrm>
          <a:off x="0" y="476672"/>
          <a:ext cx="9144000" cy="6323072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911470"/>
                <a:gridCol w="2866949"/>
                <a:gridCol w="1365581"/>
              </a:tblGrid>
              <a:tr h="7147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Объект 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/>
                        <a:t>Собственник/Инвестор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/>
                        <a:t>Срок реализации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</a:tr>
              <a:tr h="584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/>
                        <a:t>Строительство по ул. Суворова центра комплексного </a:t>
                      </a:r>
                      <a:r>
                        <a:rPr lang="ru-RU" sz="1600" b="1" dirty="0"/>
                        <a:t>автосервиса с гостиницей</a:t>
                      </a:r>
                      <a:r>
                        <a:rPr lang="ru-RU" sz="1600" b="0" dirty="0"/>
                        <a:t>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/>
                        <a:t>Номерной фонд – 24 номера</a:t>
                      </a:r>
                      <a:endParaRPr lang="ru-RU" sz="16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/>
                        <a:t>ЧУП "</a:t>
                      </a:r>
                      <a:r>
                        <a:rPr lang="ru-RU" sz="1400" dirty="0" err="1"/>
                        <a:t>Еврошины</a:t>
                      </a:r>
                      <a:r>
                        <a:rPr lang="ru-RU" sz="1400" dirty="0"/>
                        <a:t> Плюс"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/>
                        <a:t>декабрь 2017 г.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</a:tr>
              <a:tr h="9738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/>
                        <a:t>Завершается разработка проектной документации по объекту «</a:t>
                      </a:r>
                      <a:r>
                        <a:rPr lang="ru-RU" sz="1600" b="1" dirty="0" err="1"/>
                        <a:t>Гостинично-ресторанный</a:t>
                      </a:r>
                      <a:r>
                        <a:rPr lang="ru-RU" sz="1600" b="1" dirty="0"/>
                        <a:t> комплекс</a:t>
                      </a:r>
                      <a:r>
                        <a:rPr lang="ru-RU" sz="1600" b="0" dirty="0"/>
                        <a:t> по ул. Большой Троицкой, 47 в г. Гродно»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/>
                        <a:t>Номерной фонд – 16 номеров</a:t>
                      </a:r>
                      <a:endParaRPr lang="ru-RU" sz="16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/>
                        <a:t>ООО «Чайный дом «</a:t>
                      </a:r>
                      <a:r>
                        <a:rPr lang="ru-RU" sz="1400" dirty="0" err="1"/>
                        <a:t>Чайкоффский</a:t>
                      </a:r>
                      <a:r>
                        <a:rPr lang="ru-RU" sz="1400" dirty="0"/>
                        <a:t>» (с выполнением функции инвестора ООО «Бегущая по волнам»)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</a:tr>
              <a:tr h="6258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Реконструкция здания под </a:t>
                      </a:r>
                      <a:r>
                        <a:rPr lang="ru-RU" sz="1600" b="1" dirty="0" err="1" smtClean="0"/>
                        <a:t>апарт</a:t>
                      </a:r>
                      <a:r>
                        <a:rPr lang="ru-RU" sz="1600" b="1" dirty="0" smtClean="0"/>
                        <a:t>-отель </a:t>
                      </a:r>
                      <a:r>
                        <a:rPr lang="ru-RU" sz="1600" b="0" dirty="0" smtClean="0"/>
                        <a:t>по </a:t>
                      </a:r>
                      <a:r>
                        <a:rPr lang="ru-RU" sz="1600" b="0" dirty="0"/>
                        <a:t>ул. Малой Троицкой, 13 </a:t>
                      </a:r>
                      <a:endParaRPr lang="ru-RU" sz="1600" b="0" dirty="0" smtClean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/>
                        <a:t>Номерной </a:t>
                      </a:r>
                      <a:r>
                        <a:rPr lang="ru-RU" sz="1600" b="0" dirty="0"/>
                        <a:t>фонд – 5 номеров</a:t>
                      </a:r>
                      <a:endParaRPr lang="ru-RU" sz="16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/>
                        <a:t>ИП </a:t>
                      </a:r>
                      <a:r>
                        <a:rPr lang="ru-RU" sz="1400" dirty="0" err="1"/>
                        <a:t>Гритченко</a:t>
                      </a:r>
                      <a:r>
                        <a:rPr lang="ru-RU" sz="1400" dirty="0"/>
                        <a:t> В.В.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/>
                        <a:t>декабрь 2017 </a:t>
                      </a:r>
                      <a:r>
                        <a:rPr lang="ru-RU" sz="1400" dirty="0" smtClean="0"/>
                        <a:t>г.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</a:tr>
              <a:tr h="5386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14375" algn="l"/>
                        </a:tabLst>
                      </a:pPr>
                      <a:r>
                        <a:rPr lang="ru-RU" sz="1600" b="0" dirty="0"/>
                        <a:t>Строительство </a:t>
                      </a:r>
                      <a:r>
                        <a:rPr lang="ru-RU" sz="1600" b="1" dirty="0"/>
                        <a:t>торгово-гостиничного комплекса </a:t>
                      </a:r>
                      <a:r>
                        <a:rPr lang="ru-RU" sz="1600" b="0" dirty="0"/>
                        <a:t>(реконструкция</a:t>
                      </a:r>
                      <a:r>
                        <a:rPr lang="ru-RU" sz="1600" b="0" dirty="0" smtClean="0"/>
                        <a:t>) (</a:t>
                      </a:r>
                      <a:r>
                        <a:rPr lang="ru-RU" sz="1600" b="0" dirty="0"/>
                        <a:t>ул. </a:t>
                      </a:r>
                      <a:r>
                        <a:rPr lang="ru-RU" sz="1600" b="0" dirty="0" err="1"/>
                        <a:t>Калючинская</a:t>
                      </a:r>
                      <a:r>
                        <a:rPr lang="ru-RU" sz="1600" b="0" dirty="0"/>
                        <a:t>, 23)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/>
                        <a:t>Номерной фонд – 50 номеров</a:t>
                      </a:r>
                      <a:endParaRPr lang="ru-RU" sz="16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/>
                        <a:t>ИП Семашко С.Л.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/>
                        <a:t>февраль 2018 </a:t>
                      </a:r>
                      <a:r>
                        <a:rPr lang="ru-RU" sz="1400" dirty="0" smtClean="0"/>
                        <a:t>г.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</a:tr>
              <a:tr h="584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/>
                        <a:t>Строительство </a:t>
                      </a:r>
                      <a:r>
                        <a:rPr lang="ru-RU" sz="1600" b="1" dirty="0"/>
                        <a:t>медицинско-гостиничного комплекса </a:t>
                      </a:r>
                      <a:r>
                        <a:rPr lang="ru-RU" sz="1600" b="0" dirty="0"/>
                        <a:t>в г. Гродно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/>
                        <a:t>Номерной фонд – 130 номеров</a:t>
                      </a:r>
                      <a:endParaRPr lang="ru-RU" sz="16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/>
                        <a:t>ЗАО "Лада </a:t>
                      </a:r>
                      <a:r>
                        <a:rPr lang="ru-RU" sz="1400" dirty="0" err="1"/>
                        <a:t>Хотелс</a:t>
                      </a:r>
                      <a:r>
                        <a:rPr lang="ru-RU" sz="1400" dirty="0"/>
                        <a:t>"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/>
                        <a:t>до 31 октября 2021 г.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</a:tr>
              <a:tr h="584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/>
                        <a:t>Строительство </a:t>
                      </a:r>
                      <a:r>
                        <a:rPr lang="ru-RU" sz="1600" b="1" dirty="0"/>
                        <a:t>гостиничного комплекса </a:t>
                      </a:r>
                      <a:r>
                        <a:rPr lang="ru-RU" sz="1600" b="0" dirty="0"/>
                        <a:t>по ул. </a:t>
                      </a:r>
                      <a:r>
                        <a:rPr lang="ru-RU" sz="1600" b="0" dirty="0" smtClean="0"/>
                        <a:t>Буденного,42</a:t>
                      </a:r>
                      <a:endParaRPr lang="ru-RU" sz="1600" b="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/>
                        <a:t>Номерной фонд – 150 номеров</a:t>
                      </a:r>
                      <a:endParaRPr lang="ru-RU" sz="16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/>
                        <a:t>ООО "</a:t>
                      </a:r>
                      <a:r>
                        <a:rPr lang="ru-RU" sz="1400" dirty="0" err="1"/>
                        <a:t>ФрансОтель</a:t>
                      </a:r>
                      <a:r>
                        <a:rPr lang="ru-RU" sz="1400" dirty="0"/>
                        <a:t>"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/>
                        <a:t>до 30 апреля 2019 г.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</a:tr>
              <a:tr h="4213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/>
                        <a:t>Реконструкция </a:t>
                      </a:r>
                      <a:r>
                        <a:rPr lang="ru-RU" sz="1600" b="1" dirty="0"/>
                        <a:t>гостиничного комплекса "Гродно"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/>
                        <a:t>Номерной фонд – 119 номеров</a:t>
                      </a:r>
                      <a:endParaRPr lang="ru-RU" sz="16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/>
                        <a:t>ООО "Торгово-промышленная корпорация "</a:t>
                      </a:r>
                      <a:r>
                        <a:rPr lang="ru-RU" sz="1400" dirty="0" err="1"/>
                        <a:t>Цюань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Шэн</a:t>
                      </a:r>
                      <a:r>
                        <a:rPr lang="ru-RU" sz="1400" dirty="0"/>
                        <a:t>"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/>
                        <a:t>10 апреля 2020 г.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</a:tr>
              <a:tr h="469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/>
                        <a:t>Реконструкция</a:t>
                      </a:r>
                      <a:r>
                        <a:rPr lang="ru-RU" sz="1600" b="0" baseline="0" dirty="0" smtClean="0"/>
                        <a:t> здание под </a:t>
                      </a:r>
                      <a:r>
                        <a:rPr lang="ru-RU" sz="1600" b="1" baseline="0" dirty="0" smtClean="0"/>
                        <a:t>гостиницу</a:t>
                      </a:r>
                      <a:r>
                        <a:rPr lang="ru-RU" sz="1600" b="0" baseline="0" dirty="0" smtClean="0"/>
                        <a:t> </a:t>
                      </a:r>
                      <a:r>
                        <a:rPr lang="ru-RU" sz="1600" b="0" dirty="0" smtClean="0"/>
                        <a:t>по </a:t>
                      </a:r>
                      <a:r>
                        <a:rPr lang="ru-RU" sz="1600" b="0" dirty="0"/>
                        <a:t>ул. Большой Троицкой, </a:t>
                      </a:r>
                      <a:r>
                        <a:rPr lang="ru-RU" sz="1600" b="0" dirty="0" smtClean="0"/>
                        <a:t>57</a:t>
                      </a:r>
                      <a:endParaRPr lang="ru-RU" sz="16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/>
                        <a:t>ООО «Лайт-М ИнвестСтрой».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429" marR="54429" marT="0" marB="0" anchor="ctr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20080"/>
          </a:xfrm>
        </p:spPr>
        <p:txBody>
          <a:bodyPr>
            <a:noAutofit/>
          </a:bodyPr>
          <a:lstStyle/>
          <a:p>
            <a:pPr marL="0"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Динамика основных показателей туристической отрасли в парке «Августовский канал» и г. Гродно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512" y="980729"/>
          <a:ext cx="8784976" cy="563429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4464496"/>
                <a:gridCol w="1224136"/>
                <a:gridCol w="1296144"/>
                <a:gridCol w="1800200"/>
              </a:tblGrid>
              <a:tr h="66573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Показатель</a:t>
                      </a:r>
                      <a:endParaRPr lang="ru-RU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2016 г.</a:t>
                      </a:r>
                      <a:endParaRPr lang="ru-RU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2017 г.</a:t>
                      </a:r>
                      <a:endParaRPr lang="ru-RU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2017</a:t>
                      </a:r>
                      <a:r>
                        <a:rPr lang="ru-RU" baseline="0" dirty="0" smtClean="0"/>
                        <a:t> к 2016, %</a:t>
                      </a:r>
                      <a:endParaRPr lang="ru-RU" dirty="0"/>
                    </a:p>
                  </a:txBody>
                  <a:tcPr anchor="b"/>
                </a:tc>
              </a:tr>
              <a:tr h="530793">
                <a:tc>
                  <a:txBody>
                    <a:bodyPr/>
                    <a:lstStyle/>
                    <a:p>
                      <a:r>
                        <a:rPr lang="ru-RU" dirty="0" smtClean="0"/>
                        <a:t>Экспорт туристических</a:t>
                      </a:r>
                      <a:r>
                        <a:rPr lang="pl-PL" dirty="0" smtClean="0"/>
                        <a:t> </a:t>
                      </a:r>
                      <a:r>
                        <a:rPr lang="ru-RU" dirty="0" smtClean="0"/>
                        <a:t>услуг </a:t>
                      </a:r>
                    </a:p>
                    <a:p>
                      <a:r>
                        <a:rPr lang="ru-RU" sz="1200" dirty="0" smtClean="0"/>
                        <a:t>(с учетом республиканской</a:t>
                      </a:r>
                      <a:r>
                        <a:rPr lang="ru-RU" sz="1200" baseline="0" dirty="0" smtClean="0"/>
                        <a:t> собственности), </a:t>
                      </a:r>
                      <a:r>
                        <a:rPr lang="ru-RU" sz="1200" b="1" baseline="0" dirty="0" smtClean="0"/>
                        <a:t>тыс. </a:t>
                      </a:r>
                      <a:r>
                        <a:rPr lang="pl-PL" sz="1200" b="1" baseline="0" dirty="0" smtClean="0"/>
                        <a:t>$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1307,3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1865,9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142,7</a:t>
                      </a:r>
                      <a:endParaRPr lang="ru-RU" dirty="0"/>
                    </a:p>
                  </a:txBody>
                  <a:tcPr/>
                </a:tc>
              </a:tr>
              <a:tr h="516487">
                <a:tc>
                  <a:txBody>
                    <a:bodyPr/>
                    <a:lstStyle/>
                    <a:p>
                      <a:r>
                        <a:rPr lang="ru-RU" dirty="0" smtClean="0"/>
                        <a:t>Экспорт туристических услуг </a:t>
                      </a:r>
                    </a:p>
                    <a:p>
                      <a:r>
                        <a:rPr lang="ru-RU" sz="1200" dirty="0" smtClean="0"/>
                        <a:t>(без учета республиканской собственности)</a:t>
                      </a:r>
                      <a:r>
                        <a:rPr lang="pl-PL" sz="1200" dirty="0" smtClean="0"/>
                        <a:t>,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ru-RU" sz="1200" b="1" baseline="0" dirty="0" smtClean="0"/>
                        <a:t>тыс. </a:t>
                      </a:r>
                      <a:r>
                        <a:rPr lang="pl-PL" sz="1200" b="1" baseline="0" dirty="0" smtClean="0"/>
                        <a:t>$</a:t>
                      </a:r>
                      <a:endParaRPr lang="ru-RU" sz="12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1212,7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1633,8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134,7</a:t>
                      </a:r>
                      <a:endParaRPr lang="ru-RU" dirty="0"/>
                    </a:p>
                  </a:txBody>
                  <a:tcPr/>
                </a:tc>
              </a:tr>
              <a:tr h="516487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организаций, </a:t>
                      </a:r>
                    </a:p>
                    <a:p>
                      <a:r>
                        <a:rPr lang="ru-RU" sz="1200" dirty="0" smtClean="0"/>
                        <a:t>занимающихся въездным туризмом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384,2</a:t>
                      </a:r>
                      <a:endParaRPr lang="ru-RU" dirty="0"/>
                    </a:p>
                  </a:txBody>
                  <a:tcPr/>
                </a:tc>
              </a:tr>
              <a:tr h="549800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организаций, </a:t>
                      </a:r>
                    </a:p>
                    <a:p>
                      <a:r>
                        <a:rPr lang="ru-RU" sz="1200" dirty="0" smtClean="0"/>
                        <a:t>оказывающих экспорт туристических услуг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139,1</a:t>
                      </a:r>
                      <a:endParaRPr lang="ru-RU" dirty="0"/>
                    </a:p>
                  </a:txBody>
                  <a:tcPr/>
                </a:tc>
              </a:tr>
              <a:tr h="610091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средств размещения</a:t>
                      </a:r>
                    </a:p>
                    <a:p>
                      <a:r>
                        <a:rPr lang="ru-RU" dirty="0" smtClean="0"/>
                        <a:t>(номерной</a:t>
                      </a:r>
                      <a:r>
                        <a:rPr lang="ru-RU" baseline="0" dirty="0" smtClean="0"/>
                        <a:t> фонд)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 (485)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 (545)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122,2</a:t>
                      </a:r>
                      <a:endParaRPr lang="ru-RU" dirty="0"/>
                    </a:p>
                  </a:txBody>
                  <a:tcPr/>
                </a:tc>
              </a:tr>
              <a:tr h="386892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объектов питания</a:t>
                      </a:r>
                    </a:p>
                    <a:p>
                      <a:r>
                        <a:rPr lang="ru-RU" sz="1200" dirty="0" smtClean="0"/>
                        <a:t>(в том числе нестационарных объектов торговли)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389</a:t>
                      </a:r>
                    </a:p>
                    <a:p>
                      <a:r>
                        <a:rPr lang="ru-RU" dirty="0" smtClean="0"/>
                        <a:t>(103)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413</a:t>
                      </a:r>
                    </a:p>
                    <a:p>
                      <a:r>
                        <a:rPr lang="ru-RU" dirty="0" smtClean="0"/>
                        <a:t>(118)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106,2</a:t>
                      </a:r>
                    </a:p>
                    <a:p>
                      <a:r>
                        <a:rPr lang="ru-RU" dirty="0" smtClean="0"/>
                        <a:t>(114,6)</a:t>
                      </a:r>
                      <a:endParaRPr lang="ru-RU" dirty="0"/>
                    </a:p>
                  </a:txBody>
                  <a:tcPr/>
                </a:tc>
              </a:tr>
              <a:tr h="382857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объектов </a:t>
                      </a:r>
                      <a:r>
                        <a:rPr lang="en-US" dirty="0" err="1" smtClean="0"/>
                        <a:t>TaxFree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277</a:t>
                      </a:r>
                      <a:r>
                        <a:rPr lang="ru-RU" dirty="0" smtClean="0"/>
                        <a:t>,</a:t>
                      </a:r>
                      <a:r>
                        <a:rPr lang="en-US" dirty="0" smtClean="0"/>
                        <a:t>8</a:t>
                      </a:r>
                      <a:endParaRPr lang="ru-RU" dirty="0"/>
                    </a:p>
                  </a:txBody>
                  <a:tcPr/>
                </a:tc>
              </a:tr>
              <a:tr h="444075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гидов-экскурсоводов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122,9</a:t>
                      </a:r>
                      <a:endParaRPr lang="ru-RU" dirty="0"/>
                    </a:p>
                  </a:txBody>
                  <a:tcPr/>
                </a:tc>
              </a:tr>
              <a:tr h="665739">
                <a:tc>
                  <a:txBody>
                    <a:bodyPr/>
                    <a:lstStyle/>
                    <a:p>
                      <a:r>
                        <a:rPr lang="ru-RU" dirty="0" smtClean="0"/>
                        <a:t>Посещение</a:t>
                      </a:r>
                      <a:r>
                        <a:rPr lang="ru-RU" baseline="0" dirty="0" smtClean="0"/>
                        <a:t> музеев г. Гродно, </a:t>
                      </a:r>
                      <a:r>
                        <a:rPr lang="ru-RU" sz="1200" b="1" baseline="0" dirty="0" smtClean="0"/>
                        <a:t>тыс. чел.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180,4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191,2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106,0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568952" cy="692696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Событийные мероприятия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" name="Рисунок 2" descr="Августовский канал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76750" y="3717032"/>
            <a:ext cx="4667250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2466" name="Picture 2" descr="http://www.oblsport.grodno.by/files/image/32%20kanal%20plavanie%2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908720"/>
            <a:ext cx="4536504" cy="2829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2470" name="Picture 6" descr="http://www.oblsport.grodno.by/files/image/4%20o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70174" y="3740685"/>
            <a:ext cx="4642174" cy="3117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23528" y="1268760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9" name="Схема 8"/>
          <p:cNvGraphicFramePr/>
          <p:nvPr/>
        </p:nvGraphicFramePr>
        <p:xfrm>
          <a:off x="179512" y="764704"/>
          <a:ext cx="4128120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>
            <a:noAutofit/>
          </a:bodyPr>
          <a:lstStyle/>
          <a:p>
            <a:pPr marL="0" algn="ctr"/>
            <a:r>
              <a:rPr lang="ru-RU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Туристическая ориентирующая информация</a:t>
            </a:r>
            <a:endParaRPr lang="ru-RU" sz="3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" name="Рисунок 2" descr="беннер Гродненский рай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908720"/>
            <a:ext cx="5397669" cy="32951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пипитр гродно.jpg"/>
          <p:cNvPicPr>
            <a:picLocks noChangeAspect="1"/>
          </p:cNvPicPr>
          <p:nvPr/>
        </p:nvPicPr>
        <p:blipFill>
          <a:blip r:embed="rId3" cstate="print"/>
          <a:srcRect l="5201" t="5901" r="6601" b="2751"/>
          <a:stretch>
            <a:fillRect/>
          </a:stretch>
        </p:blipFill>
        <p:spPr>
          <a:xfrm>
            <a:off x="6745389" y="2708920"/>
            <a:ext cx="2398611" cy="3312368"/>
          </a:xfrm>
          <a:prstGeom prst="roundRect">
            <a:avLst>
              <a:gd name="adj" fmla="val 743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кр-код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20210">
            <a:off x="78784" y="4559558"/>
            <a:ext cx="3096344" cy="2064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D:\ТУРИЗМ\Сотрудничество\проекты МТП\istoricheskie_tablichki_grodno_1.jpg"/>
          <p:cNvPicPr>
            <a:picLocks noChangeAspect="1" noChangeArrowheads="1"/>
          </p:cNvPicPr>
          <p:nvPr/>
        </p:nvPicPr>
        <p:blipFill>
          <a:blip r:embed="rId5" cstate="print"/>
          <a:srcRect l="9878" r="8626" b="9574"/>
          <a:stretch>
            <a:fillRect/>
          </a:stretch>
        </p:blipFill>
        <p:spPr bwMode="auto">
          <a:xfrm>
            <a:off x="6767736" y="620688"/>
            <a:ext cx="2376264" cy="1977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6" cstate="print"/>
          <a:srcRect t="2113" b="13373"/>
          <a:stretch>
            <a:fillRect/>
          </a:stretch>
        </p:blipFill>
        <p:spPr bwMode="auto">
          <a:xfrm rot="212828">
            <a:off x="3275856" y="4437112"/>
            <a:ext cx="3301047" cy="2132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algn="ctr"/>
            <a:r>
              <a:rPr lang="ru-RU" sz="36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Предложения по развитию набережной р. Неман в г. Гродно</a:t>
            </a:r>
            <a:endParaRPr lang="ru-RU" sz="3600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0" y="1268760"/>
          <a:ext cx="914400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382"/>
            <a:ext cx="9144000" cy="764704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algn="ctr"/>
            <a:r>
              <a:rPr lang="ru-RU" sz="28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Предложения по дальнейшему развитию туризма в г. Гродно </a:t>
            </a:r>
            <a:endParaRPr lang="ru-RU" sz="2800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0" y="1124744"/>
          <a:ext cx="9144000" cy="573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603909422"/>
              </p:ext>
            </p:extLst>
          </p:nvPr>
        </p:nvGraphicFramePr>
        <p:xfrm>
          <a:off x="0" y="1268760"/>
          <a:ext cx="9144000" cy="5589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99032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36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Динамика посещения </a:t>
            </a:r>
            <a:br>
              <a:rPr lang="ru-RU" sz="36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36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Августовского канала, </a:t>
            </a:r>
            <a:br>
              <a:rPr lang="ru-RU" sz="36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3600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тыс. человек</a:t>
            </a:r>
            <a:endParaRPr lang="ru-RU" sz="3600" i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2376264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</a:rPr>
              <a:t>За летний сезон 2017 г. границу Республики Беларусь пересекло </a:t>
            </a:r>
            <a:r>
              <a:rPr lang="ru-RU" u="sng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</a:rPr>
              <a:t>507</a:t>
            </a:r>
            <a:r>
              <a:rPr lang="ru-RU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</a:rPr>
              <a:t>плавсредств</a:t>
            </a:r>
            <a:r>
              <a:rPr lang="ru-RU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</a:rPr>
              <a:t> (в 3,2 раза больше, чем в 2016 году) и </a:t>
            </a:r>
            <a:r>
              <a:rPr lang="ru-RU" u="sng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</a:rPr>
              <a:t>1384</a:t>
            </a:r>
            <a:r>
              <a:rPr lang="ru-RU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</a:rPr>
              <a:t> велосипедиста</a:t>
            </a:r>
            <a:endParaRPr lang="ru-RU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Narrow" pitchFamily="34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043608" y="2825552"/>
            <a:ext cx="2883065" cy="4032448"/>
            <a:chOff x="179512" y="2708920"/>
            <a:chExt cx="2883065" cy="4032448"/>
          </a:xfrm>
        </p:grpSpPr>
        <p:pic>
          <p:nvPicPr>
            <p:cNvPr id="5" name="Рисунок 4" descr="ЛР вело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512" y="4869160"/>
              <a:ext cx="2883065" cy="187220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6" name="Группа 29"/>
            <p:cNvGrpSpPr/>
            <p:nvPr/>
          </p:nvGrpSpPr>
          <p:grpSpPr>
            <a:xfrm>
              <a:off x="395536" y="2708920"/>
              <a:ext cx="2448272" cy="1764196"/>
              <a:chOff x="5868144" y="908720"/>
              <a:chExt cx="2448272" cy="1764196"/>
            </a:xfrm>
          </p:grpSpPr>
          <p:sp>
            <p:nvSpPr>
              <p:cNvPr id="7" name="Прямоугольная выноска 6"/>
              <p:cNvSpPr/>
              <p:nvPr/>
            </p:nvSpPr>
            <p:spPr>
              <a:xfrm>
                <a:off x="5868144" y="908720"/>
                <a:ext cx="2448272" cy="1728192"/>
              </a:xfrm>
              <a:prstGeom prst="wedgeRectCallout">
                <a:avLst/>
              </a:pr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spc="5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endParaRPr>
              </a:p>
            </p:txBody>
          </p:sp>
          <p:pic>
            <p:nvPicPr>
              <p:cNvPr id="8" name="Рисунок 7" descr="ЛР с птичьего полета.jpg"/>
              <p:cNvPicPr>
                <a:picLocks noChangeAspect="1"/>
              </p:cNvPicPr>
              <p:nvPr/>
            </p:nvPicPr>
            <p:blipFill>
              <a:blip r:embed="rId3" cstate="print"/>
              <a:srcRect t="3921"/>
              <a:stretch>
                <a:fillRect/>
              </a:stretch>
            </p:blipFill>
            <p:spPr>
              <a:xfrm>
                <a:off x="5868144" y="908720"/>
                <a:ext cx="2448272" cy="1764196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grpSp>
        <p:nvGrpSpPr>
          <p:cNvPr id="21" name="Группа 20"/>
          <p:cNvGrpSpPr/>
          <p:nvPr/>
        </p:nvGrpSpPr>
        <p:grpSpPr>
          <a:xfrm>
            <a:off x="5076056" y="2825552"/>
            <a:ext cx="2673657" cy="4032448"/>
            <a:chOff x="5076056" y="2825552"/>
            <a:chExt cx="2673657" cy="4032448"/>
          </a:xfrm>
        </p:grpSpPr>
        <p:pic>
          <p:nvPicPr>
            <p:cNvPr id="17" name="Рисунок 16" descr="лесная байдарки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6056" y="5013176"/>
              <a:ext cx="2673657" cy="184482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20" name="Группа 19"/>
            <p:cNvGrpSpPr/>
            <p:nvPr/>
          </p:nvGrpSpPr>
          <p:grpSpPr>
            <a:xfrm>
              <a:off x="5220072" y="2825552"/>
              <a:ext cx="2485829" cy="1728192"/>
              <a:chOff x="5220072" y="2825552"/>
              <a:chExt cx="2485829" cy="1728192"/>
            </a:xfrm>
          </p:grpSpPr>
          <p:sp>
            <p:nvSpPr>
              <p:cNvPr id="13" name="Прямоугольная выноска 12"/>
              <p:cNvSpPr/>
              <p:nvPr/>
            </p:nvSpPr>
            <p:spPr>
              <a:xfrm>
                <a:off x="5220072" y="2825552"/>
                <a:ext cx="2448272" cy="1728192"/>
              </a:xfrm>
              <a:prstGeom prst="wedgeRectCallout">
                <a:avLst/>
              </a:pr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spc="5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endParaRPr>
              </a:p>
            </p:txBody>
          </p:sp>
          <p:pic>
            <p:nvPicPr>
              <p:cNvPr id="19" name="Рисунок 18" descr="ЛР вело 2.jp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220072" y="2852936"/>
                <a:ext cx="2485829" cy="165618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0120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algn="ctr"/>
            <a:r>
              <a:rPr lang="ru-RU" sz="32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Оборудован велосипедный маршрут </a:t>
            </a:r>
            <a:br>
              <a:rPr lang="ru-RU" sz="32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32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«По следам Ятвягов»</a:t>
            </a:r>
            <a:endParaRPr lang="ru-RU" sz="3200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Рисунок 2" descr="img256.jpg"/>
          <p:cNvPicPr>
            <a:picLocks noChangeAspect="1"/>
          </p:cNvPicPr>
          <p:nvPr/>
        </p:nvPicPr>
        <p:blipFill>
          <a:blip r:embed="rId2" cstate="print"/>
          <a:srcRect b="11405"/>
          <a:stretch>
            <a:fillRect/>
          </a:stretch>
        </p:blipFill>
        <p:spPr>
          <a:xfrm>
            <a:off x="0" y="1130155"/>
            <a:ext cx="9144000" cy="5727845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19</a:t>
            </a:fld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6764563"/>
              </p:ext>
            </p:extLst>
          </p:nvPr>
        </p:nvGraphicFramePr>
        <p:xfrm>
          <a:off x="0" y="980728"/>
          <a:ext cx="9036496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8812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algn="ctr"/>
            <a:r>
              <a:rPr lang="ru-RU" sz="28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Создание новой туристической инфраструктуры в районе Августовского канала</a:t>
            </a:r>
            <a:endParaRPr lang="ru-RU" sz="2800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9" name="Номер слайда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20</a:t>
            </a:fld>
            <a:endParaRPr lang="ru-RU"/>
          </a:p>
        </p:txBody>
      </p:sp>
      <p:grpSp>
        <p:nvGrpSpPr>
          <p:cNvPr id="41" name="Группа 40"/>
          <p:cNvGrpSpPr/>
          <p:nvPr/>
        </p:nvGrpSpPr>
        <p:grpSpPr>
          <a:xfrm>
            <a:off x="5153828" y="966098"/>
            <a:ext cx="3971775" cy="3097600"/>
            <a:chOff x="5202241" y="1628800"/>
            <a:chExt cx="3600847" cy="2808312"/>
          </a:xfrm>
        </p:grpSpPr>
        <p:grpSp>
          <p:nvGrpSpPr>
            <p:cNvPr id="7" name="Группа 30"/>
            <p:cNvGrpSpPr/>
            <p:nvPr/>
          </p:nvGrpSpPr>
          <p:grpSpPr>
            <a:xfrm>
              <a:off x="5202241" y="1628800"/>
              <a:ext cx="3600847" cy="2808312"/>
              <a:chOff x="6084168" y="3501008"/>
              <a:chExt cx="2677554" cy="2088232"/>
            </a:xfrm>
          </p:grpSpPr>
          <p:sp>
            <p:nvSpPr>
              <p:cNvPr id="32" name="Прямоугольная выноска 31"/>
              <p:cNvSpPr/>
              <p:nvPr/>
            </p:nvSpPr>
            <p:spPr>
              <a:xfrm>
                <a:off x="6084168" y="3501008"/>
                <a:ext cx="2677221" cy="2088232"/>
              </a:xfrm>
              <a:prstGeom prst="wedgeRectCallou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6097426" y="5160885"/>
                <a:ext cx="2664296" cy="274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i="1" dirty="0" smtClean="0">
                    <a:solidFill>
                      <a:schemeClr val="bg1"/>
                    </a:solidFill>
                  </a:rPr>
                  <a:t>База отдыха «Лукоморье»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30" name="Рисунок 29" descr="рынковцы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92080" y="1628800"/>
              <a:ext cx="3384376" cy="238399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40" name="Группа 39"/>
          <p:cNvGrpSpPr/>
          <p:nvPr/>
        </p:nvGrpSpPr>
        <p:grpSpPr>
          <a:xfrm>
            <a:off x="1" y="966098"/>
            <a:ext cx="3937363" cy="3097600"/>
            <a:chOff x="251519" y="1628800"/>
            <a:chExt cx="3384377" cy="2662555"/>
          </a:xfrm>
        </p:grpSpPr>
        <p:grpSp>
          <p:nvGrpSpPr>
            <p:cNvPr id="3" name="Группа 20"/>
            <p:cNvGrpSpPr/>
            <p:nvPr/>
          </p:nvGrpSpPr>
          <p:grpSpPr>
            <a:xfrm>
              <a:off x="251519" y="1628800"/>
              <a:ext cx="3384377" cy="2662555"/>
              <a:chOff x="6084167" y="692696"/>
              <a:chExt cx="2677222" cy="2106222"/>
            </a:xfrm>
          </p:grpSpPr>
          <p:sp>
            <p:nvSpPr>
              <p:cNvPr id="8" name="Прямоугольная выноска 7"/>
              <p:cNvSpPr/>
              <p:nvPr/>
            </p:nvSpPr>
            <p:spPr>
              <a:xfrm>
                <a:off x="6084168" y="692696"/>
                <a:ext cx="2677221" cy="2088232"/>
              </a:xfrm>
              <a:prstGeom prst="wedgeRectCallou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084167" y="2287636"/>
                <a:ext cx="2664296" cy="511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i="1" dirty="0" err="1" smtClean="0">
                    <a:solidFill>
                      <a:schemeClr val="bg1"/>
                    </a:solidFill>
                  </a:rPr>
                  <a:t>Усадебно-парковый</a:t>
                </a:r>
                <a:r>
                  <a:rPr lang="ru-RU" i="1" dirty="0" smtClean="0">
                    <a:solidFill>
                      <a:schemeClr val="bg1"/>
                    </a:solidFill>
                  </a:rPr>
                  <a:t> комплекс в д. Святск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31" name="Рисунок 30" descr="святск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700808"/>
              <a:ext cx="3384376" cy="206024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34" name="Группа 33"/>
          <p:cNvGrpSpPr/>
          <p:nvPr/>
        </p:nvGrpSpPr>
        <p:grpSpPr>
          <a:xfrm>
            <a:off x="2373462" y="3687728"/>
            <a:ext cx="3612491" cy="2909623"/>
            <a:chOff x="2987825" y="4166363"/>
            <a:chExt cx="3024336" cy="2435903"/>
          </a:xfrm>
        </p:grpSpPr>
        <p:grpSp>
          <p:nvGrpSpPr>
            <p:cNvPr id="5" name="Группа 22"/>
            <p:cNvGrpSpPr/>
            <p:nvPr/>
          </p:nvGrpSpPr>
          <p:grpSpPr>
            <a:xfrm>
              <a:off x="2987825" y="4166363"/>
              <a:ext cx="3024336" cy="2435903"/>
              <a:chOff x="3203848" y="3501008"/>
              <a:chExt cx="2677221" cy="2156325"/>
            </a:xfrm>
          </p:grpSpPr>
          <p:sp>
            <p:nvSpPr>
              <p:cNvPr id="10" name="Прямоугольная выноска 9"/>
              <p:cNvSpPr/>
              <p:nvPr/>
            </p:nvSpPr>
            <p:spPr>
              <a:xfrm>
                <a:off x="3203848" y="3501008"/>
                <a:ext cx="2677221" cy="2088232"/>
              </a:xfrm>
              <a:prstGeom prst="wedgeRectCallou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203848" y="5085184"/>
                <a:ext cx="2664296" cy="572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i="1" dirty="0" smtClean="0">
                    <a:solidFill>
                      <a:schemeClr val="bg1"/>
                    </a:solidFill>
                  </a:rPr>
                  <a:t>«Усадьба Гурских» в д. </a:t>
                </a:r>
                <a:r>
                  <a:rPr lang="ru-RU" i="1" dirty="0" err="1" smtClean="0">
                    <a:solidFill>
                      <a:schemeClr val="bg1"/>
                    </a:solidFill>
                  </a:rPr>
                  <a:t>Радзивилки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29" name="Рисунок 28" descr="радзивилки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31840" y="4221088"/>
              <a:ext cx="2736304" cy="19018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 fontScale="90000"/>
          </a:bodyPr>
          <a:lstStyle/>
          <a:p>
            <a:pPr marL="0" algn="ctr"/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Логотип дестинации </a:t>
            </a:r>
            <a:b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«Августовский канал»</a:t>
            </a:r>
            <a:endParaRPr lang="ru-RU" sz="36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 l="46590" t="21925" r="15041" b="7428"/>
          <a:stretch>
            <a:fillRect/>
          </a:stretch>
        </p:blipFill>
        <p:spPr bwMode="auto">
          <a:xfrm>
            <a:off x="1907704" y="1124744"/>
            <a:ext cx="5266516" cy="5454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algn="ctr"/>
            <a:r>
              <a:rPr lang="ru-RU" sz="28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Предложения по дальнейшему развитию туризма в </a:t>
            </a:r>
            <a:r>
              <a:rPr lang="ru-RU" sz="28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парке «Августовский канал»</a:t>
            </a:r>
            <a:endParaRPr lang="ru-RU" sz="2800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930150429"/>
              </p:ext>
            </p:extLst>
          </p:nvPr>
        </p:nvGraphicFramePr>
        <p:xfrm>
          <a:off x="0" y="1124744"/>
          <a:ext cx="9144000" cy="573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39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algn="ctr"/>
            <a:r>
              <a:rPr lang="ru-RU" sz="28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Предложения по дальнейшему развитию туризма в </a:t>
            </a:r>
            <a:r>
              <a:rPr lang="ru-RU" sz="28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парке «Августовский канал»</a:t>
            </a:r>
            <a:endParaRPr lang="ru-RU" sz="2800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146192755"/>
              </p:ext>
            </p:extLst>
          </p:nvPr>
        </p:nvGraphicFramePr>
        <p:xfrm>
          <a:off x="0" y="1124744"/>
          <a:ext cx="9144000" cy="573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272" y="2420888"/>
            <a:ext cx="9144000" cy="1143000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sz="60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Спасибо за внимание!</a:t>
            </a:r>
            <a:endParaRPr lang="ru-RU" sz="6000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738B-09E7-4162-8A3C-7C2CD871EF4B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3979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5">
      <a:dk1>
        <a:sysClr val="windowText" lastClr="000000"/>
      </a:dk1>
      <a:lt1>
        <a:sysClr val="window" lastClr="FFFFFF"/>
      </a:lt1>
      <a:dk2>
        <a:srgbClr val="C3DCFF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2321</TotalTime>
  <Words>1206</Words>
  <Application>Microsoft Office PowerPoint</Application>
  <PresentationFormat>Экран (4:3)</PresentationFormat>
  <Paragraphs>268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Апекс</vt:lpstr>
      <vt:lpstr>Презентация PowerPoint</vt:lpstr>
      <vt:lpstr>Презентация PowerPoint</vt:lpstr>
      <vt:lpstr>Посещение Республики Беларусь без виз  в разрезе дестинаций, тыс. человек</vt:lpstr>
      <vt:lpstr>Динамика посещения  парка «Августовский канал» без виз</vt:lpstr>
      <vt:lpstr>Динамика основных показателей туристической отрасли в парке «Августовский канал» и г. Гродно</vt:lpstr>
      <vt:lpstr>Количество новых рабочих мест, созданных с начала действия безвизового въезда</vt:lpstr>
      <vt:lpstr>Гостиницы г. Гродно</vt:lpstr>
      <vt:lpstr>Гостиницы г. Гродно</vt:lpstr>
      <vt:lpstr>Гостиничный фонд в разрезе областных центров</vt:lpstr>
      <vt:lpstr>Инвестиции в гостиничный фонд г. Гродно</vt:lpstr>
      <vt:lpstr>Динамика основных показателей туристической отрасли в парке «Августовский канал» и г. Гродно</vt:lpstr>
      <vt:lpstr>Событийные мероприятия</vt:lpstr>
      <vt:lpstr>Туристическая ориентирующая информация</vt:lpstr>
      <vt:lpstr>Предложения по развитию набережной р. Неман в г. Гродно</vt:lpstr>
      <vt:lpstr>Предложения по дальнейшему развитию туризма в г. Гродно </vt:lpstr>
      <vt:lpstr>Динамика посещения  Августовского канала,  тыс. человек</vt:lpstr>
      <vt:lpstr>За летний сезон 2017 г. границу Республики Беларусь пересекло 507 плавсредств (в 3,2 раза больше, чем в 2016 году) и 1384 велосипедиста</vt:lpstr>
      <vt:lpstr>Оборудован велосипедный маршрут  «По следам Ятвягов»</vt:lpstr>
      <vt:lpstr>Презентация PowerPoint</vt:lpstr>
      <vt:lpstr>Создание новой туристической инфраструктуры в районе Августовского канала</vt:lpstr>
      <vt:lpstr>Логотип дестинации  «Августовский канал»</vt:lpstr>
      <vt:lpstr>Предложения по дальнейшему развитию туризма в парке «Августовский канал»</vt:lpstr>
      <vt:lpstr>Предложения по дальнейшему развитию туризма в парке «Августовский канал»</vt:lpstr>
      <vt:lpstr>Спасибо за внимание!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1</cp:lastModifiedBy>
  <cp:revision>222</cp:revision>
  <dcterms:created xsi:type="dcterms:W3CDTF">2017-07-25T09:53:26Z</dcterms:created>
  <dcterms:modified xsi:type="dcterms:W3CDTF">2017-10-25T19:11:11Z</dcterms:modified>
</cp:coreProperties>
</file>